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4"/>
  </p:notesMasterIdLst>
  <p:handoutMasterIdLst>
    <p:handoutMasterId r:id="rId63"/>
  </p:handoutMasterIdLst>
  <p:sldIdLst>
    <p:sldId id="498" r:id="rId3"/>
    <p:sldId id="460" r:id="rId5"/>
    <p:sldId id="501" r:id="rId6"/>
    <p:sldId id="512" r:id="rId7"/>
    <p:sldId id="515" r:id="rId8"/>
    <p:sldId id="522" r:id="rId9"/>
    <p:sldId id="404" r:id="rId10"/>
    <p:sldId id="448" r:id="rId11"/>
    <p:sldId id="496" r:id="rId12"/>
    <p:sldId id="464" r:id="rId13"/>
    <p:sldId id="523" r:id="rId14"/>
    <p:sldId id="410" r:id="rId15"/>
    <p:sldId id="412" r:id="rId16"/>
    <p:sldId id="447" r:id="rId17"/>
    <p:sldId id="445" r:id="rId18"/>
    <p:sldId id="467" r:id="rId19"/>
    <p:sldId id="468" r:id="rId20"/>
    <p:sldId id="484" r:id="rId21"/>
    <p:sldId id="481" r:id="rId22"/>
    <p:sldId id="479" r:id="rId23"/>
    <p:sldId id="483" r:id="rId24"/>
    <p:sldId id="469" r:id="rId25"/>
    <p:sldId id="415" r:id="rId26"/>
    <p:sldId id="420" r:id="rId27"/>
    <p:sldId id="524" r:id="rId28"/>
    <p:sldId id="421" r:id="rId29"/>
    <p:sldId id="490" r:id="rId30"/>
    <p:sldId id="491" r:id="rId31"/>
    <p:sldId id="439" r:id="rId32"/>
    <p:sldId id="489" r:id="rId33"/>
    <p:sldId id="463" r:id="rId34"/>
    <p:sldId id="449" r:id="rId35"/>
    <p:sldId id="437" r:id="rId36"/>
    <p:sldId id="452" r:id="rId37"/>
    <p:sldId id="471" r:id="rId38"/>
    <p:sldId id="453" r:id="rId39"/>
    <p:sldId id="529" r:id="rId40"/>
    <p:sldId id="478" r:id="rId41"/>
    <p:sldId id="477" r:id="rId42"/>
    <p:sldId id="455" r:id="rId43"/>
    <p:sldId id="456" r:id="rId44"/>
    <p:sldId id="451" r:id="rId45"/>
    <p:sldId id="497" r:id="rId46"/>
    <p:sldId id="525" r:id="rId47"/>
    <p:sldId id="458" r:id="rId48"/>
    <p:sldId id="459" r:id="rId49"/>
    <p:sldId id="494" r:id="rId50"/>
    <p:sldId id="528" r:id="rId51"/>
    <p:sldId id="526" r:id="rId52"/>
    <p:sldId id="450" r:id="rId53"/>
    <p:sldId id="444" r:id="rId54"/>
    <p:sldId id="424" r:id="rId55"/>
    <p:sldId id="417" r:id="rId56"/>
    <p:sldId id="441" r:id="rId57"/>
    <p:sldId id="473" r:id="rId58"/>
    <p:sldId id="442" r:id="rId59"/>
    <p:sldId id="425" r:id="rId60"/>
    <p:sldId id="443" r:id="rId61"/>
    <p:sldId id="435" r:id="rId62"/>
  </p:sldIdLst>
  <p:sldSz cx="12192000" cy="6858000"/>
  <p:notesSz cx="6735445" cy="9865995"/>
  <p:defaultTextStyle>
    <a:defPPr>
      <a:defRPr lang="zh-CN"/>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4" userDrawn="1">
          <p15:clr>
            <a:srgbClr val="A4A3A4"/>
          </p15:clr>
        </p15:guide>
        <p15:guide id="2" pos="5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596"/>
    <a:srgbClr val="FFFFCC"/>
    <a:srgbClr val="01AEE8"/>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5" autoAdjust="0"/>
    <p:restoredTop sz="95476" autoAdjust="0"/>
  </p:normalViewPr>
  <p:slideViewPr>
    <p:cSldViewPr snapToGrid="0" showGuides="1">
      <p:cViewPr varScale="1">
        <p:scale>
          <a:sx n="78" d="100"/>
          <a:sy n="78" d="100"/>
        </p:scale>
        <p:origin x="898" y="86"/>
      </p:cViewPr>
      <p:guideLst>
        <p:guide orient="horz" pos="2704"/>
        <p:guide pos="50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705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customXml" Target="../customXml/item3.xml"/><Relationship Id="rId68" Type="http://schemas.openxmlformats.org/officeDocument/2006/relationships/customXml" Target="../customXml/item2.xml"/><Relationship Id="rId67" Type="http://schemas.openxmlformats.org/officeDocument/2006/relationships/customXml" Target="../customXml/item1.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8466C01F-12DF-4AA5-B7A6-DD76D3BC13A3}" type="datetimeFigureOut">
              <a:rPr kumimoji="1" lang="ja-JP" altLang="en-US" smtClean="0"/>
            </a:fld>
            <a:endParaRPr kumimoji="1" lang="ja-JP" altLang="en-US"/>
          </a:p>
        </p:txBody>
      </p:sp>
      <p:sp>
        <p:nvSpPr>
          <p:cNvPr id="4" name="フッター プレースホルダー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FCAAD89B-D385-4A8E-AD62-E23E6ABE1FA7}" type="slidenum">
              <a:rPr kumimoji="1" lang="ja-JP" altLang="en-US" smtClean="0"/>
            </a:fld>
            <a:endParaRPr kumimoji="1" lang="ja-JP"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3" y="0"/>
            <a:ext cx="2918830" cy="493316"/>
          </a:xfrm>
          <a:prstGeom prst="rect">
            <a:avLst/>
          </a:prstGeom>
        </p:spPr>
        <p:txBody>
          <a:bodyPr vert="horz" lIns="90710" tIns="45354" rIns="90710" bIns="45354" rtlCol="0"/>
          <a:lstStyle>
            <a:lvl1pPr algn="l">
              <a:defRPr sz="1200"/>
            </a:lvl1pPr>
          </a:lstStyle>
          <a:p>
            <a:endParaRPr kumimoji="1" lang="ja-JP" altLang="en-US"/>
          </a:p>
        </p:txBody>
      </p:sp>
      <p:sp>
        <p:nvSpPr>
          <p:cNvPr id="3" name="日付プレースホルダ 2"/>
          <p:cNvSpPr>
            <a:spLocks noGrp="1"/>
          </p:cNvSpPr>
          <p:nvPr>
            <p:ph type="dt" idx="1"/>
          </p:nvPr>
        </p:nvSpPr>
        <p:spPr>
          <a:xfrm>
            <a:off x="3815376" y="0"/>
            <a:ext cx="2918830" cy="493316"/>
          </a:xfrm>
          <a:prstGeom prst="rect">
            <a:avLst/>
          </a:prstGeom>
        </p:spPr>
        <p:txBody>
          <a:bodyPr vert="horz" lIns="90710" tIns="45354" rIns="90710" bIns="45354" rtlCol="0"/>
          <a:lstStyle>
            <a:lvl1pPr algn="r">
              <a:defRPr sz="1200"/>
            </a:lvl1pPr>
          </a:lstStyle>
          <a:p>
            <a:fld id="{8011C4BF-082F-4A7B-B53F-B9FFAB353A95}" type="datetimeFigureOut">
              <a:rPr kumimoji="1" lang="ja-JP" altLang="en-US" smtClean="0"/>
            </a:fld>
            <a:endParaRPr kumimoji="1" lang="ja-JP" altLang="en-US"/>
          </a:p>
        </p:txBody>
      </p:sp>
      <p:sp>
        <p:nvSpPr>
          <p:cNvPr id="4" name="スライド イメージ プレースホルダ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0710" tIns="45354" rIns="90710" bIns="45354" rtlCol="0" anchor="ctr"/>
          <a:lstStyle/>
          <a:p>
            <a:endParaRPr lang="ja-JP" altLang="en-US"/>
          </a:p>
        </p:txBody>
      </p:sp>
      <p:sp>
        <p:nvSpPr>
          <p:cNvPr id="5" name="ノート プレースホルダ 4"/>
          <p:cNvSpPr>
            <a:spLocks noGrp="1"/>
          </p:cNvSpPr>
          <p:nvPr>
            <p:ph type="body" sz="quarter" idx="3"/>
          </p:nvPr>
        </p:nvSpPr>
        <p:spPr>
          <a:xfrm>
            <a:off x="673577" y="4686501"/>
            <a:ext cx="5388610" cy="4439841"/>
          </a:xfrm>
          <a:prstGeom prst="rect">
            <a:avLst/>
          </a:prstGeom>
        </p:spPr>
        <p:txBody>
          <a:bodyPr vert="horz" lIns="90710" tIns="45354" rIns="90710" bIns="45354" rtlCol="0">
            <a:normAutofit/>
          </a:bodyPr>
          <a:lstStyle/>
          <a:p>
            <a:pPr lvl="0"/>
            <a:r>
              <a:rPr kumimoji="1" lang="ja-JP" altLang="en-US"/>
              <a:t>マスタ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6" name="フッター プレースホルダ 5"/>
          <p:cNvSpPr>
            <a:spLocks noGrp="1"/>
          </p:cNvSpPr>
          <p:nvPr>
            <p:ph type="ftr" sz="quarter" idx="4"/>
          </p:nvPr>
        </p:nvSpPr>
        <p:spPr>
          <a:xfrm>
            <a:off x="3" y="9371285"/>
            <a:ext cx="2918830" cy="493316"/>
          </a:xfrm>
          <a:prstGeom prst="rect">
            <a:avLst/>
          </a:prstGeom>
        </p:spPr>
        <p:txBody>
          <a:bodyPr vert="horz" lIns="90710" tIns="45354" rIns="90710" bIns="45354"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15376" y="9371285"/>
            <a:ext cx="2918830" cy="493316"/>
          </a:xfrm>
          <a:prstGeom prst="rect">
            <a:avLst/>
          </a:prstGeom>
        </p:spPr>
        <p:txBody>
          <a:bodyPr vert="horz" lIns="90710" tIns="45354" rIns="90710" bIns="45354" rtlCol="0" anchor="b"/>
          <a:lstStyle>
            <a:lvl1pPr algn="r">
              <a:defRPr sz="1200"/>
            </a:lvl1pPr>
          </a:lstStyle>
          <a:p>
            <a:fld id="{A80F4C94-DB1E-43A2-860E-89E45385A604}" type="slidenum">
              <a:rPr kumimoji="1" lang="ja-JP" altLang="en-US" smtClean="0"/>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80F4C94-DB1E-43A2-860E-89E45385A604}" type="slidenum">
              <a:rPr kumimoji="1" lang="ja-JP" altLang="en-US" smtClean="0"/>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9375" y="739775"/>
            <a:ext cx="6577013" cy="3700463"/>
          </a:xfrm>
        </p:spPr>
      </p:sp>
      <p:sp>
        <p:nvSpPr>
          <p:cNvPr id="3" name="ノート プレースホルダー 2"/>
          <p:cNvSpPr>
            <a:spLocks noGrp="1"/>
          </p:cNvSpPr>
          <p:nvPr>
            <p:ph type="body" idx="1"/>
          </p:nvPr>
        </p:nvSpPr>
        <p:spPr/>
        <p:txBody>
          <a:bodyPr/>
          <a:lstStyle/>
          <a:p>
            <a:endParaRPr kumimoji="1" lang="en-US" altLang="ja-JP" dirty="0">
              <a:solidFill>
                <a:schemeClr val="tx1"/>
              </a:solidFill>
            </a:endParaRPr>
          </a:p>
        </p:txBody>
      </p:sp>
      <p:sp>
        <p:nvSpPr>
          <p:cNvPr id="4" name="スライド番号プレースホルダー 3"/>
          <p:cNvSpPr>
            <a:spLocks noGrp="1"/>
          </p:cNvSpPr>
          <p:nvPr>
            <p:ph type="sldNum" sz="quarter" idx="10"/>
          </p:nvPr>
        </p:nvSpPr>
        <p:spPr/>
        <p:txBody>
          <a:bodyPr/>
          <a:lstStyle/>
          <a:p>
            <a:pPr>
              <a:defRPr/>
            </a:pPr>
            <a:fld id="{8F027920-C328-4CCE-BF01-A4233D88CB3F}" type="slidenum">
              <a:rPr lang="ja-JP" altLang="en-US" smtClean="0"/>
            </a:fld>
            <a:endParaRPr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タイトル スライド">
    <p:spTree>
      <p:nvGrpSpPr>
        <p:cNvPr id="1" name=""/>
        <p:cNvGrpSpPr/>
        <p:nvPr/>
      </p:nvGrpSpPr>
      <p:grpSpPr>
        <a:xfrm>
          <a:off x="0" y="0"/>
          <a:ext cx="0" cy="0"/>
          <a:chOff x="0" y="0"/>
          <a:chExt cx="0" cy="0"/>
        </a:xfrm>
      </p:grpSpPr>
      <p:sp>
        <p:nvSpPr>
          <p:cNvPr id="13" name="Title 1"/>
          <p:cNvSpPr>
            <a:spLocks noGrp="1"/>
          </p:cNvSpPr>
          <p:nvPr>
            <p:ph type="ctrTitle"/>
          </p:nvPr>
        </p:nvSpPr>
        <p:spPr>
          <a:xfrm>
            <a:off x="596544" y="387626"/>
            <a:ext cx="9647387" cy="1331380"/>
          </a:xfrm>
          <a:prstGeom prst="rect">
            <a:avLst/>
          </a:prstGeom>
        </p:spPr>
        <p:txBody>
          <a:bodyPr anchor="b">
            <a:normAutofit/>
          </a:bodyPr>
          <a:lstStyle>
            <a:lvl1pPr algn="l">
              <a:defRPr sz="4000">
                <a:effectLst/>
              </a:defRPr>
            </a:lvl1pPr>
          </a:lstStyle>
          <a:p>
            <a:r>
              <a:rPr lang="ja-JP" altLang="en-US"/>
              <a:t>マスター タイトルの書式設定</a:t>
            </a:r>
            <a:endParaRPr lang="en-US" dirty="0"/>
          </a:p>
        </p:txBody>
      </p:sp>
      <p:sp>
        <p:nvSpPr>
          <p:cNvPr id="16" name="正方形/長方形 15"/>
          <p:cNvSpPr/>
          <p:nvPr userDrawn="1"/>
        </p:nvSpPr>
        <p:spPr>
          <a:xfrm>
            <a:off x="0" y="0"/>
            <a:ext cx="12192000" cy="5495827"/>
          </a:xfrm>
          <a:prstGeom prst="rect">
            <a:avLst/>
          </a:prstGeom>
          <a:solidFill>
            <a:srgbClr val="008EB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kumimoji="1" lang="ja-JP" altLang="en-US" sz="1200">
                <a:solidFill>
                  <a:schemeClr val="accent2">
                    <a:lumMod val="50000"/>
                  </a:schemeClr>
                </a:solidFill>
              </a:rPr>
              <a:t>　　　</a:t>
            </a:r>
            <a:endParaRPr kumimoji="1" lang="ja-JP" altLang="en-US" sz="1200" dirty="0">
              <a:solidFill>
                <a:schemeClr val="accent2">
                  <a:lumMod val="50000"/>
                </a:schemeClr>
              </a:solidFill>
            </a:endParaRPr>
          </a:p>
        </p:txBody>
      </p:sp>
      <p:sp>
        <p:nvSpPr>
          <p:cNvPr id="17" name="正方形/長方形 16"/>
          <p:cNvSpPr/>
          <p:nvPr userDrawn="1"/>
        </p:nvSpPr>
        <p:spPr>
          <a:xfrm>
            <a:off x="0" y="0"/>
            <a:ext cx="12192000" cy="5495827"/>
          </a:xfrm>
          <a:prstGeom prst="rect">
            <a:avLst/>
          </a:prstGeom>
          <a:solidFill>
            <a:srgbClr val="008EB8"/>
          </a:solidFill>
          <a:ln w="3175" cap="flat" cmpd="sng" algn="ctr">
            <a:noFill/>
            <a:prstDash val="solid"/>
            <a:miter lim="800000"/>
          </a:ln>
          <a:effectLst/>
        </p:spPr>
        <p:txBody>
          <a:bodyPr wrap="none" lIns="36000" rIns="36000" rtlCol="0" anchor="ctr" anchorCtr="0"/>
          <a:lstStyle/>
          <a:p>
            <a:pPr marL="0" marR="0" lvl="0" indent="0" algn="ctr" defTabSz="914400" eaLnBrk="1" fontAlgn="auto" latinLnBrk="0" hangingPunct="1">
              <a:lnSpc>
                <a:spcPct val="100000"/>
              </a:lnSpc>
              <a:spcBef>
                <a:spcPts val="0"/>
              </a:spcBef>
              <a:spcAft>
                <a:spcPts val="0"/>
              </a:spcAft>
              <a:buClrTx/>
              <a:buSzTx/>
              <a:buFontTx/>
              <a:buNone/>
              <a:defRPr/>
            </a:pPr>
            <a:r>
              <a:rPr kumimoji="0" lang="ja-JP" altLang="en-US" sz="1200" b="0" i="0" u="none" strike="noStrike" kern="0" cap="none" spc="0" normalizeH="0" baseline="0" noProof="0">
                <a:ln>
                  <a:noFill/>
                </a:ln>
                <a:solidFill>
                  <a:srgbClr val="ED7D31">
                    <a:lumMod val="50000"/>
                  </a:srgbClr>
                </a:solidFill>
                <a:effectLst/>
                <a:uLnTx/>
                <a:uFillTx/>
                <a:latin typeface="游ゴシック" panose="020B0400000000000000" charset="-128"/>
                <a:ea typeface="游ゴシック" panose="020B0400000000000000" charset="-128"/>
                <a:cs typeface="+mn-cs"/>
              </a:rPr>
              <a:t>　　　</a:t>
            </a:r>
            <a:endParaRPr kumimoji="0" lang="ja-JP" altLang="en-US" sz="1200" b="0" i="0" u="none" strike="noStrike" kern="0" cap="none" spc="0" normalizeH="0" baseline="0" noProof="0" dirty="0">
              <a:ln>
                <a:noFill/>
              </a:ln>
              <a:solidFill>
                <a:srgbClr val="ED7D31">
                  <a:lumMod val="50000"/>
                </a:srgbClr>
              </a:solidFill>
              <a:effectLst/>
              <a:uLnTx/>
              <a:uFillTx/>
              <a:latin typeface="游ゴシック" panose="020B0400000000000000" charset="-128"/>
              <a:ea typeface="游ゴシック" panose="020B0400000000000000" charset="-128"/>
              <a:cs typeface="+mn-cs"/>
            </a:endParaRPr>
          </a:p>
        </p:txBody>
      </p:sp>
      <p:pic>
        <p:nvPicPr>
          <p:cNvPr id="22" name="図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7884" y="5513358"/>
            <a:ext cx="3434525" cy="1087750"/>
          </a:xfrm>
          <a:prstGeom prst="rect">
            <a:avLst/>
          </a:prstGeom>
        </p:spPr>
      </p:pic>
      <p:pic>
        <p:nvPicPr>
          <p:cNvPr id="23" name="図 22"/>
          <p:cNvPicPr>
            <a:picLocks noChangeAspect="1"/>
          </p:cNvPicPr>
          <p:nvPr userDrawn="1"/>
        </p:nvPicPr>
        <p:blipFill>
          <a:blip r:embed="rId3">
            <a:alphaModFix amt="30000"/>
          </a:blip>
          <a:stretch>
            <a:fillRect/>
          </a:stretch>
        </p:blipFill>
        <p:spPr>
          <a:xfrm>
            <a:off x="4710982" y="-5452628"/>
            <a:ext cx="9587941" cy="11305486"/>
          </a:xfrm>
          <a:prstGeom prst="rect">
            <a:avLst/>
          </a:prstGeom>
        </p:spPr>
      </p:pic>
      <p:sp>
        <p:nvSpPr>
          <p:cNvPr id="24" name="コンテンツ プレースホルダ 7"/>
          <p:cNvSpPr>
            <a:spLocks noGrp="1"/>
          </p:cNvSpPr>
          <p:nvPr>
            <p:ph sz="quarter" idx="10"/>
          </p:nvPr>
        </p:nvSpPr>
        <p:spPr>
          <a:xfrm>
            <a:off x="583826" y="2315737"/>
            <a:ext cx="10944735" cy="719517"/>
          </a:xfrm>
          <a:prstGeom prst="rect">
            <a:avLst/>
          </a:prstGeom>
        </p:spPr>
        <p:txBody>
          <a:bodyPr/>
          <a:lstStyle>
            <a:lvl1pPr marL="0" indent="0" algn="just">
              <a:buClr>
                <a:srgbClr val="286596"/>
              </a:buClr>
              <a:buSzPct val="68000"/>
              <a:buFont typeface="Wingdings" panose="05000000000000000000" pitchFamily="2" charset="2"/>
              <a:buNone/>
              <a:defRPr sz="4000" baseline="0">
                <a:solidFill>
                  <a:schemeClr val="bg1"/>
                </a:solidFill>
                <a:latin typeface="メイリオ" panose="020B0604030504040204" charset="-128"/>
                <a:ea typeface="メイリオ" panose="020B0604030504040204" charset="-128"/>
                <a:cs typeface="メイリオ" panose="020B0604030504040204" charset="-128"/>
              </a:defRPr>
            </a:lvl1pPr>
            <a:lvl2pPr marL="548005" indent="-273050" algn="just">
              <a:buClr>
                <a:srgbClr val="286596"/>
              </a:buClr>
              <a:buSzPct val="68000"/>
              <a:buFont typeface="Wingdings" panose="05000000000000000000" pitchFamily="2" charset="2"/>
              <a:buChar char="ü"/>
              <a:defRPr sz="1800" baseline="0">
                <a:solidFill>
                  <a:srgbClr val="595959"/>
                </a:solidFill>
                <a:latin typeface="Arial Unicode MS" pitchFamily="50" charset="-128"/>
              </a:defRPr>
            </a:lvl2pPr>
            <a:lvl3pPr marL="822325" indent="-228600" algn="just">
              <a:buClr>
                <a:srgbClr val="286596"/>
              </a:buClr>
              <a:buSzPct val="100000"/>
              <a:buFont typeface="Arial Unicode MS" pitchFamily="50" charset="-128"/>
              <a:buChar char="⁻"/>
              <a:defRPr sz="1600" baseline="0">
                <a:solidFill>
                  <a:srgbClr val="595959"/>
                </a:solidFill>
                <a:latin typeface="Arial Unicode MS" pitchFamily="50" charset="-128"/>
              </a:defRPr>
            </a:lvl3pPr>
            <a:lvl4pPr marL="1097280" indent="-228600" algn="just">
              <a:buSzPct val="68000"/>
              <a:buFont typeface="Wingdings" panose="05000000000000000000" pitchFamily="2" charset="2"/>
              <a:buChar char="l"/>
              <a:defRPr sz="1400" baseline="0">
                <a:solidFill>
                  <a:srgbClr val="595959"/>
                </a:solidFill>
                <a:latin typeface="Arial Unicode MS" pitchFamily="50" charset="-128"/>
              </a:defRPr>
            </a:lvl4pPr>
            <a:lvl5pPr marL="1371600" indent="-228600" algn="just">
              <a:buSzPct val="68000"/>
              <a:buFont typeface="Wingdings" panose="05000000000000000000" pitchFamily="2" charset="2"/>
              <a:buChar char="l"/>
              <a:defRPr sz="1200" baseline="0">
                <a:solidFill>
                  <a:srgbClr val="595959"/>
                </a:solidFill>
                <a:latin typeface="Arial Unicode MS" pitchFamily="50" charset="-128"/>
              </a:defRPr>
            </a:lvl5pPr>
          </a:lstStyle>
          <a:p>
            <a:pPr lvl="0"/>
            <a:r>
              <a:rPr lang="ja-JP" altLang="en-US" dirty="0"/>
              <a:t>マスター テキストの書式設定</a:t>
            </a:r>
            <a:endParaRPr lang="ja-JP" altLang="en-US" dirty="0"/>
          </a:p>
        </p:txBody>
      </p:sp>
      <p:sp>
        <p:nvSpPr>
          <p:cNvPr id="25" name="コンテンツ プレースホルダ 7"/>
          <p:cNvSpPr>
            <a:spLocks noGrp="1"/>
          </p:cNvSpPr>
          <p:nvPr>
            <p:ph sz="quarter" idx="13"/>
          </p:nvPr>
        </p:nvSpPr>
        <p:spPr>
          <a:xfrm>
            <a:off x="583826" y="3155146"/>
            <a:ext cx="10944735" cy="509654"/>
          </a:xfrm>
          <a:prstGeom prst="rect">
            <a:avLst/>
          </a:prstGeom>
        </p:spPr>
        <p:txBody>
          <a:bodyPr/>
          <a:lstStyle>
            <a:lvl1pPr marL="0" indent="0" algn="just">
              <a:buClr>
                <a:srgbClr val="286596"/>
              </a:buClr>
              <a:buSzPct val="68000"/>
              <a:buFont typeface="Wingdings" panose="05000000000000000000" pitchFamily="2" charset="2"/>
              <a:buNone/>
              <a:defRPr sz="2400" baseline="0">
                <a:solidFill>
                  <a:srgbClr val="595959"/>
                </a:solidFill>
                <a:latin typeface="メイリオ" panose="020B0604030504040204" charset="-128"/>
                <a:ea typeface="メイリオ" panose="020B0604030504040204" charset="-128"/>
                <a:cs typeface="メイリオ" panose="020B0604030504040204" charset="-128"/>
              </a:defRPr>
            </a:lvl1pPr>
            <a:lvl2pPr marL="274955" indent="0" algn="just">
              <a:buClr>
                <a:srgbClr val="286596"/>
              </a:buClr>
              <a:buSzPct val="68000"/>
              <a:buFont typeface="Wingdings" panose="05000000000000000000" pitchFamily="2" charset="2"/>
              <a:buNone/>
              <a:defRPr sz="1800" baseline="0">
                <a:solidFill>
                  <a:srgbClr val="595959"/>
                </a:solidFill>
                <a:latin typeface="Arial Unicode MS" pitchFamily="50" charset="-128"/>
              </a:defRPr>
            </a:lvl2pPr>
            <a:lvl3pPr marL="593725" indent="0" algn="just">
              <a:buClr>
                <a:srgbClr val="286596"/>
              </a:buClr>
              <a:buSzPct val="100000"/>
              <a:buFont typeface="Arial Unicode MS" pitchFamily="50" charset="-128"/>
              <a:buNone/>
              <a:defRPr sz="1600" baseline="0">
                <a:solidFill>
                  <a:srgbClr val="595959"/>
                </a:solidFill>
                <a:latin typeface="Arial Unicode MS" pitchFamily="50" charset="-128"/>
              </a:defRPr>
            </a:lvl3pPr>
            <a:lvl4pPr marL="868680" indent="0" algn="just">
              <a:buSzPct val="68000"/>
              <a:buFont typeface="Wingdings" panose="05000000000000000000" pitchFamily="2" charset="2"/>
              <a:buNone/>
              <a:defRPr sz="1400" baseline="0">
                <a:solidFill>
                  <a:srgbClr val="595959"/>
                </a:solidFill>
                <a:latin typeface="Arial Unicode MS" pitchFamily="50" charset="-128"/>
              </a:defRPr>
            </a:lvl4pPr>
            <a:lvl5pPr marL="1143000" indent="0" algn="just">
              <a:buSzPct val="68000"/>
              <a:buFont typeface="Wingdings" panose="05000000000000000000" pitchFamily="2" charset="2"/>
              <a:buNone/>
              <a:defRPr sz="1200" baseline="0">
                <a:solidFill>
                  <a:srgbClr val="595959"/>
                </a:solidFill>
                <a:latin typeface="Arial Unicode MS" pitchFamily="50" charset="-128"/>
              </a:defRPr>
            </a:lvl5pPr>
          </a:lstStyle>
          <a:p>
            <a:pPr lvl="0"/>
            <a:r>
              <a:rPr lang="ja-JP" altLang="en-US" dirty="0"/>
              <a:t>マスター テキストの書式設定</a:t>
            </a:r>
            <a:endParaRPr lang="ja-JP" altLang="en-US" dirty="0"/>
          </a:p>
        </p:txBody>
      </p:sp>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9967" y="5614171"/>
            <a:ext cx="1057275" cy="1133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背景＆書式のみ">
    <p:spTree>
      <p:nvGrpSpPr>
        <p:cNvPr id="1" name=""/>
        <p:cNvGrpSpPr/>
        <p:nvPr/>
      </p:nvGrpSpPr>
      <p:grpSpPr>
        <a:xfrm>
          <a:off x="0" y="0"/>
          <a:ext cx="0" cy="0"/>
          <a:chOff x="0" y="0"/>
          <a:chExt cx="0" cy="0"/>
        </a:xfrm>
      </p:grpSpPr>
      <p:sp>
        <p:nvSpPr>
          <p:cNvPr id="8" name="正方形/長方形 7"/>
          <p:cNvSpPr/>
          <p:nvPr userDrawn="1"/>
        </p:nvSpPr>
        <p:spPr>
          <a:xfrm>
            <a:off x="0" y="0"/>
            <a:ext cx="12192000" cy="682906"/>
          </a:xfrm>
          <a:prstGeom prst="rect">
            <a:avLst/>
          </a:prstGeom>
          <a:solidFill>
            <a:srgbClr val="008EB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kumimoji="1" lang="ja-JP" altLang="en-US" sz="1200">
                <a:solidFill>
                  <a:schemeClr val="accent2">
                    <a:lumMod val="50000"/>
                  </a:schemeClr>
                </a:solidFill>
              </a:rPr>
              <a:t>　　　</a:t>
            </a:r>
            <a:endParaRPr kumimoji="1" lang="ja-JP" altLang="en-US" sz="1200" dirty="0">
              <a:solidFill>
                <a:schemeClr val="accent2">
                  <a:lumMod val="50000"/>
                </a:schemeClr>
              </a:solidFill>
            </a:endParaRPr>
          </a:p>
        </p:txBody>
      </p:sp>
      <p:sp>
        <p:nvSpPr>
          <p:cNvPr id="9" name="日付プレースホルダー 6"/>
          <p:cNvSpPr>
            <a:spLocks noGrp="1"/>
          </p:cNvSpPr>
          <p:nvPr>
            <p:ph type="dt" sz="half" idx="10"/>
          </p:nvPr>
        </p:nvSpPr>
        <p:spPr>
          <a:xfrm>
            <a:off x="9827045" y="6356350"/>
            <a:ext cx="1488195" cy="365125"/>
          </a:xfrm>
          <a:prstGeom prst="rect">
            <a:avLst/>
          </a:prstGeom>
        </p:spPr>
        <p:txBody>
          <a:bodyPr/>
          <a:lstStyle/>
          <a:p>
            <a:fld id="{04168FAC-2D62-CA46-80AC-56AA11D7C52B}" type="datetimeFigureOut">
              <a:rPr kumimoji="1" lang="ja-JP" altLang="en-US" smtClean="0"/>
            </a:fld>
            <a:endParaRPr kumimoji="1" lang="ja-JP" altLang="en-US"/>
          </a:p>
        </p:txBody>
      </p:sp>
      <p:sp>
        <p:nvSpPr>
          <p:cNvPr id="10" name="スライド番号プレースホルダー 7"/>
          <p:cNvSpPr>
            <a:spLocks noGrp="1"/>
          </p:cNvSpPr>
          <p:nvPr>
            <p:ph type="sldNum" sz="quarter" idx="11"/>
          </p:nvPr>
        </p:nvSpPr>
        <p:spPr>
          <a:xfrm>
            <a:off x="11402458" y="6356350"/>
            <a:ext cx="656422" cy="365125"/>
          </a:xfrm>
          <a:prstGeom prst="rect">
            <a:avLst/>
          </a:prstGeom>
        </p:spPr>
        <p:txBody>
          <a:bodyPr/>
          <a:lstStyle/>
          <a:p>
            <a:fld id="{152461B1-CE55-C647-B6F9-42071411A208}" type="slidenum">
              <a:rPr kumimoji="1" lang="ja-JP" altLang="en-US" smtClean="0"/>
            </a:fld>
            <a:endParaRPr kumimoji="1" lang="ja-JP" altLang="en-US"/>
          </a:p>
        </p:txBody>
      </p:sp>
      <p:sp>
        <p:nvSpPr>
          <p:cNvPr id="11" name="コンテンツ プレースホルダー 2"/>
          <p:cNvSpPr>
            <a:spLocks noGrp="1"/>
          </p:cNvSpPr>
          <p:nvPr>
            <p:ph idx="1"/>
          </p:nvPr>
        </p:nvSpPr>
        <p:spPr>
          <a:xfrm>
            <a:off x="845820" y="994410"/>
            <a:ext cx="10980420" cy="5089397"/>
          </a:xfrm>
          <a:prstGeom prst="rect">
            <a:avLst/>
          </a:prstGeom>
        </p:spPr>
        <p:txBody>
          <a:bodyPr/>
          <a:lstStyle>
            <a:lvl1pPr>
              <a:defRPr sz="2200">
                <a:solidFill>
                  <a:srgbClr val="5A5A5A"/>
                </a:solidFill>
                <a:latin typeface="メイリオ" panose="020B0604030504040204" charset="-128"/>
                <a:ea typeface="メイリオ" panose="020B0604030504040204" charset="-128"/>
                <a:cs typeface="メイリオ" panose="020B0604030504040204" charset="-128"/>
              </a:defRPr>
            </a:lvl1pPr>
            <a:lvl2pPr>
              <a:defRPr>
                <a:solidFill>
                  <a:srgbClr val="5A5A5A"/>
                </a:solidFill>
                <a:latin typeface="メイリオ" panose="020B0604030504040204" charset="-128"/>
                <a:ea typeface="メイリオ" panose="020B0604030504040204" charset="-128"/>
                <a:cs typeface="メイリオ" panose="020B0604030504040204" charset="-128"/>
              </a:defRPr>
            </a:lvl2pPr>
            <a:lvl3pPr>
              <a:defRPr>
                <a:solidFill>
                  <a:srgbClr val="5A5A5A"/>
                </a:solidFill>
                <a:latin typeface="メイリオ" panose="020B0604030504040204" charset="-128"/>
                <a:ea typeface="メイリオ" panose="020B0604030504040204" charset="-128"/>
                <a:cs typeface="メイリオ" panose="020B0604030504040204" charset="-128"/>
              </a:defRPr>
            </a:lvl3pPr>
            <a:lvl4pPr>
              <a:defRPr>
                <a:solidFill>
                  <a:srgbClr val="5A5A5A"/>
                </a:solidFill>
                <a:latin typeface="メイリオ" panose="020B0604030504040204" charset="-128"/>
                <a:ea typeface="メイリオ" panose="020B0604030504040204" charset="-128"/>
                <a:cs typeface="メイリオ" panose="020B0604030504040204" charset="-128"/>
              </a:defRPr>
            </a:lvl4pPr>
            <a:lvl5pPr>
              <a:defRPr>
                <a:solidFill>
                  <a:srgbClr val="5A5A5A"/>
                </a:solidFill>
                <a:latin typeface="メイリオ" panose="020B0604030504040204" charset="-128"/>
                <a:ea typeface="メイリオ" panose="020B0604030504040204" charset="-128"/>
                <a:cs typeface="メイリオ" panose="020B0604030504040204" charset="-128"/>
              </a:defRPr>
            </a:lvl5pPr>
          </a:lstStyle>
          <a:p>
            <a:pPr lvl="0"/>
            <a:r>
              <a:rPr kumimoji="1" lang="ja-JP" altLang="en-US" dirty="0"/>
              <a:t>マスター テキストの書式設定</a:t>
            </a:r>
            <a:endParaRPr kumimoji="1" lang="ja-JP" altLang="en-US" dirty="0"/>
          </a:p>
          <a:p>
            <a:pPr lvl="1"/>
            <a:r>
              <a:rPr kumimoji="1" lang="ja-JP" altLang="en-US" dirty="0"/>
              <a:t>第 </a:t>
            </a:r>
            <a:r>
              <a:rPr kumimoji="1" lang="en-US" altLang="ja-JP" dirty="0"/>
              <a:t>2 </a:t>
            </a:r>
            <a:r>
              <a:rPr kumimoji="1" lang="ja-JP" altLang="en-US" dirty="0"/>
              <a:t>レベル</a:t>
            </a:r>
            <a:endParaRPr kumimoji="1" lang="ja-JP" altLang="en-US" dirty="0"/>
          </a:p>
          <a:p>
            <a:pPr lvl="2"/>
            <a:r>
              <a:rPr kumimoji="1" lang="ja-JP" altLang="en-US" dirty="0"/>
              <a:t>第 </a:t>
            </a:r>
            <a:r>
              <a:rPr kumimoji="1" lang="en-US" altLang="ja-JP" dirty="0"/>
              <a:t>3 </a:t>
            </a:r>
            <a:r>
              <a:rPr kumimoji="1" lang="ja-JP" altLang="en-US" dirty="0"/>
              <a:t>レベル</a:t>
            </a:r>
            <a:endParaRPr kumimoji="1" lang="ja-JP" altLang="en-US" dirty="0"/>
          </a:p>
          <a:p>
            <a:pPr lvl="3"/>
            <a:r>
              <a:rPr kumimoji="1" lang="ja-JP" altLang="en-US" dirty="0"/>
              <a:t>第 </a:t>
            </a:r>
            <a:r>
              <a:rPr kumimoji="1" lang="en-US" altLang="ja-JP" dirty="0"/>
              <a:t>4 </a:t>
            </a:r>
            <a:r>
              <a:rPr kumimoji="1" lang="ja-JP" altLang="en-US" dirty="0"/>
              <a:t>レベル</a:t>
            </a:r>
            <a:endParaRPr kumimoji="1" lang="ja-JP" altLang="en-US" dirty="0"/>
          </a:p>
          <a:p>
            <a:pPr lvl="4"/>
            <a:r>
              <a:rPr kumimoji="1" lang="ja-JP" altLang="en-US" dirty="0"/>
              <a:t>第 </a:t>
            </a:r>
            <a:r>
              <a:rPr kumimoji="1" lang="en-US" altLang="ja-JP" dirty="0"/>
              <a:t>5 </a:t>
            </a:r>
            <a:r>
              <a:rPr kumimoji="1" lang="ja-JP" altLang="en-US" dirty="0"/>
              <a:t>レベル</a:t>
            </a:r>
            <a:endParaRPr kumimoji="1" lang="ja-JP" altLang="en-US" dirty="0"/>
          </a:p>
        </p:txBody>
      </p:sp>
      <p:pic>
        <p:nvPicPr>
          <p:cNvPr id="12" name="図 11"/>
          <p:cNvPicPr>
            <a:picLocks noChangeAspect="1"/>
          </p:cNvPicPr>
          <p:nvPr userDrawn="1"/>
        </p:nvPicPr>
        <p:blipFill>
          <a:blip r:embed="rId2">
            <a:alphaModFix amt="30000"/>
          </a:blip>
          <a:stretch>
            <a:fillRect/>
          </a:stretch>
        </p:blipFill>
        <p:spPr>
          <a:xfrm>
            <a:off x="11343187" y="-492890"/>
            <a:ext cx="997168" cy="1175796"/>
          </a:xfrm>
          <a:prstGeom prst="rect">
            <a:avLst/>
          </a:prstGeom>
        </p:spPr>
      </p:pic>
      <p:sp>
        <p:nvSpPr>
          <p:cNvPr id="13" name="フッター プレースホルダー 2"/>
          <p:cNvSpPr txBox="1"/>
          <p:nvPr userDrawn="1"/>
        </p:nvSpPr>
        <p:spPr>
          <a:xfrm>
            <a:off x="3628" y="6611257"/>
            <a:ext cx="4114800" cy="240844"/>
          </a:xfrm>
          <a:prstGeom prst="rect">
            <a:avLst/>
          </a:prstGeom>
        </p:spPr>
        <p:txBody>
          <a:bodyPr vert="horz" lIns="91440" tIns="45720" rIns="91440" bIns="45720" rtlCol="0" anchor="ctr"/>
          <a:lstStyle>
            <a:defPPr>
              <a:defRPr lang="ja-JP"/>
            </a:defPPr>
            <a:lvl1pPr marL="0" marR="0" indent="0" algn="ctr" defTabSz="914400" rtl="0" eaLnBrk="1" fontAlgn="base" latinLnBrk="0" hangingPunct="1">
              <a:lnSpc>
                <a:spcPct val="100000"/>
              </a:lnSpc>
              <a:spcBef>
                <a:spcPct val="0"/>
              </a:spcBef>
              <a:spcAft>
                <a:spcPct val="0"/>
              </a:spcAft>
              <a:buClrTx/>
              <a:buSzTx/>
              <a:buFontTx/>
              <a:buNone/>
              <a:defRPr kumimoji="1" sz="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defRPr/>
            </a:pPr>
            <a:r>
              <a:rPr lang="en-US" altLang="ja-JP" sz="700" dirty="0">
                <a:solidFill>
                  <a:prstClr val="black"/>
                </a:solidFill>
              </a:rPr>
              <a:t>Copyright © </a:t>
            </a:r>
            <a:r>
              <a:rPr lang="en-US" altLang="ja-JP" sz="700" dirty="0" err="1">
                <a:solidFill>
                  <a:prstClr val="black"/>
                </a:solidFill>
              </a:rPr>
              <a:t>TeamSpirit</a:t>
            </a:r>
            <a:r>
              <a:rPr lang="en-US" altLang="ja-JP" sz="700" dirty="0">
                <a:solidFill>
                  <a:prstClr val="black"/>
                </a:solidFill>
              </a:rPr>
              <a:t> Inc. All Rights Reserved. </a:t>
            </a:r>
            <a:endParaRPr lang="ja-JP" altLang="en-US" sz="700" dirty="0">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背景　/　機能">
    <p:spTree>
      <p:nvGrpSpPr>
        <p:cNvPr id="1" name=""/>
        <p:cNvGrpSpPr/>
        <p:nvPr/>
      </p:nvGrpSpPr>
      <p:grpSpPr>
        <a:xfrm>
          <a:off x="0" y="0"/>
          <a:ext cx="0" cy="0"/>
          <a:chOff x="0" y="0"/>
          <a:chExt cx="0" cy="0"/>
        </a:xfrm>
      </p:grpSpPr>
      <p:sp>
        <p:nvSpPr>
          <p:cNvPr id="11" name="日付プレースホルダー 3"/>
          <p:cNvSpPr>
            <a:spLocks noGrp="1"/>
          </p:cNvSpPr>
          <p:nvPr>
            <p:ph type="dt" sz="half" idx="10"/>
          </p:nvPr>
        </p:nvSpPr>
        <p:spPr>
          <a:xfrm>
            <a:off x="9827045" y="6356350"/>
            <a:ext cx="1488195" cy="365125"/>
          </a:xfrm>
          <a:prstGeom prst="rect">
            <a:avLst/>
          </a:prstGeom>
        </p:spPr>
        <p:txBody>
          <a:bodyPr/>
          <a:lstStyle/>
          <a:p>
            <a:fld id="{04168FAC-2D62-CA46-80AC-56AA11D7C52B}" type="datetimeFigureOut">
              <a:rPr kumimoji="1" lang="ja-JP" altLang="en-US" smtClean="0"/>
            </a:fld>
            <a:endParaRPr kumimoji="1" lang="ja-JP" altLang="en-US"/>
          </a:p>
        </p:txBody>
      </p:sp>
      <p:sp>
        <p:nvSpPr>
          <p:cNvPr id="14" name="スライド番号プレースホルダー 5"/>
          <p:cNvSpPr>
            <a:spLocks noGrp="1"/>
          </p:cNvSpPr>
          <p:nvPr>
            <p:ph type="sldNum" sz="quarter" idx="12"/>
          </p:nvPr>
        </p:nvSpPr>
        <p:spPr>
          <a:xfrm>
            <a:off x="11402458" y="6356350"/>
            <a:ext cx="656422" cy="365125"/>
          </a:xfrm>
          <a:prstGeom prst="rect">
            <a:avLst/>
          </a:prstGeom>
        </p:spPr>
        <p:txBody>
          <a:bodyPr/>
          <a:lstStyle/>
          <a:p>
            <a:fld id="{152461B1-CE55-C647-B6F9-42071411A208}" type="slidenum">
              <a:rPr kumimoji="1" lang="ja-JP" altLang="en-US" smtClean="0"/>
            </a:fld>
            <a:endParaRPr kumimoji="1" lang="ja-JP" altLang="en-US"/>
          </a:p>
        </p:txBody>
      </p:sp>
      <p:sp>
        <p:nvSpPr>
          <p:cNvPr id="15" name="正方形/長方形 14"/>
          <p:cNvSpPr/>
          <p:nvPr userDrawn="1"/>
        </p:nvSpPr>
        <p:spPr>
          <a:xfrm>
            <a:off x="3628" y="0"/>
            <a:ext cx="12192000" cy="3424891"/>
          </a:xfrm>
          <a:prstGeom prst="rect">
            <a:avLst/>
          </a:prstGeom>
          <a:solidFill>
            <a:srgbClr val="008EB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kumimoji="1" lang="ja-JP" altLang="en-US" sz="1200">
                <a:solidFill>
                  <a:schemeClr val="accent2">
                    <a:lumMod val="50000"/>
                  </a:schemeClr>
                </a:solidFill>
              </a:rPr>
              <a:t>　　　</a:t>
            </a:r>
            <a:endParaRPr kumimoji="1" lang="ja-JP" altLang="en-US" sz="1200" dirty="0">
              <a:solidFill>
                <a:schemeClr val="accent2">
                  <a:lumMod val="50000"/>
                </a:schemeClr>
              </a:solidFill>
            </a:endParaRPr>
          </a:p>
        </p:txBody>
      </p:sp>
      <p:sp>
        <p:nvSpPr>
          <p:cNvPr id="16" name="コンテンツ プレースホルダ 7"/>
          <p:cNvSpPr>
            <a:spLocks noGrp="1"/>
          </p:cNvSpPr>
          <p:nvPr>
            <p:ph sz="quarter" idx="1"/>
          </p:nvPr>
        </p:nvSpPr>
        <p:spPr>
          <a:xfrm>
            <a:off x="654357" y="2660404"/>
            <a:ext cx="10944735" cy="719517"/>
          </a:xfrm>
          <a:prstGeom prst="rect">
            <a:avLst/>
          </a:prstGeom>
        </p:spPr>
        <p:txBody>
          <a:bodyPr/>
          <a:lstStyle>
            <a:lvl1pPr marL="0" indent="0" algn="just">
              <a:buClr>
                <a:srgbClr val="286596"/>
              </a:buClr>
              <a:buSzPct val="68000"/>
              <a:buFont typeface="Wingdings" panose="05000000000000000000" pitchFamily="2" charset="2"/>
              <a:buNone/>
              <a:defRPr sz="4000" baseline="0">
                <a:solidFill>
                  <a:schemeClr val="bg1"/>
                </a:solidFill>
                <a:latin typeface="メイリオ" panose="020B0604030504040204" charset="-128"/>
                <a:ea typeface="メイリオ" panose="020B0604030504040204" charset="-128"/>
                <a:cs typeface="メイリオ" panose="020B0604030504040204" charset="-128"/>
              </a:defRPr>
            </a:lvl1pPr>
            <a:lvl2pPr marL="548005" indent="-273050" algn="just">
              <a:buClr>
                <a:srgbClr val="286596"/>
              </a:buClr>
              <a:buSzPct val="68000"/>
              <a:buFont typeface="Wingdings" panose="05000000000000000000" pitchFamily="2" charset="2"/>
              <a:buChar char="ü"/>
              <a:defRPr sz="1800" baseline="0">
                <a:solidFill>
                  <a:srgbClr val="595959"/>
                </a:solidFill>
                <a:latin typeface="Arial Unicode MS" pitchFamily="50" charset="-128"/>
              </a:defRPr>
            </a:lvl2pPr>
            <a:lvl3pPr marL="822325" indent="-228600" algn="just">
              <a:buClr>
                <a:srgbClr val="286596"/>
              </a:buClr>
              <a:buSzPct val="100000"/>
              <a:buFont typeface="Arial Unicode MS" pitchFamily="50" charset="-128"/>
              <a:buChar char="⁻"/>
              <a:defRPr sz="1600" baseline="0">
                <a:solidFill>
                  <a:srgbClr val="595959"/>
                </a:solidFill>
                <a:latin typeface="Arial Unicode MS" pitchFamily="50" charset="-128"/>
              </a:defRPr>
            </a:lvl3pPr>
            <a:lvl4pPr marL="1097280" indent="-228600" algn="just">
              <a:buSzPct val="68000"/>
              <a:buFont typeface="Wingdings" panose="05000000000000000000" pitchFamily="2" charset="2"/>
              <a:buChar char="l"/>
              <a:defRPr sz="1400" baseline="0">
                <a:solidFill>
                  <a:srgbClr val="595959"/>
                </a:solidFill>
                <a:latin typeface="Arial Unicode MS" pitchFamily="50" charset="-128"/>
              </a:defRPr>
            </a:lvl4pPr>
            <a:lvl5pPr marL="1371600" indent="-228600" algn="just">
              <a:buSzPct val="68000"/>
              <a:buFont typeface="Wingdings" panose="05000000000000000000" pitchFamily="2" charset="2"/>
              <a:buChar char="l"/>
              <a:defRPr sz="1200" baseline="0">
                <a:solidFill>
                  <a:srgbClr val="595959"/>
                </a:solidFill>
                <a:latin typeface="Arial Unicode MS" pitchFamily="50" charset="-128"/>
              </a:defRPr>
            </a:lvl5pPr>
          </a:lstStyle>
          <a:p>
            <a:pPr lvl="0"/>
            <a:r>
              <a:rPr lang="ja-JP" altLang="en-US" dirty="0"/>
              <a:t>マスター テキストの書式設定</a:t>
            </a:r>
            <a:endParaRPr lang="ja-JP" altLang="en-US" dirty="0"/>
          </a:p>
        </p:txBody>
      </p:sp>
      <p:sp>
        <p:nvSpPr>
          <p:cNvPr id="17" name="コンテンツ プレースホルダ 7"/>
          <p:cNvSpPr>
            <a:spLocks noGrp="1"/>
          </p:cNvSpPr>
          <p:nvPr>
            <p:ph sz="quarter" idx="13"/>
          </p:nvPr>
        </p:nvSpPr>
        <p:spPr>
          <a:xfrm>
            <a:off x="654357" y="3499813"/>
            <a:ext cx="10944735" cy="509654"/>
          </a:xfrm>
          <a:prstGeom prst="rect">
            <a:avLst/>
          </a:prstGeom>
        </p:spPr>
        <p:txBody>
          <a:bodyPr/>
          <a:lstStyle>
            <a:lvl1pPr marL="0" indent="0" algn="just">
              <a:buClr>
                <a:srgbClr val="286596"/>
              </a:buClr>
              <a:buSzPct val="68000"/>
              <a:buFont typeface="Wingdings" panose="05000000000000000000" pitchFamily="2" charset="2"/>
              <a:buNone/>
              <a:defRPr sz="2400" baseline="0">
                <a:solidFill>
                  <a:srgbClr val="595959"/>
                </a:solidFill>
                <a:latin typeface="メイリオ" panose="020B0604030504040204" charset="-128"/>
                <a:ea typeface="メイリオ" panose="020B0604030504040204" charset="-128"/>
                <a:cs typeface="メイリオ" panose="020B0604030504040204" charset="-128"/>
              </a:defRPr>
            </a:lvl1pPr>
            <a:lvl2pPr marL="274955" indent="0" algn="just">
              <a:buClr>
                <a:srgbClr val="286596"/>
              </a:buClr>
              <a:buSzPct val="68000"/>
              <a:buFont typeface="Wingdings" panose="05000000000000000000" pitchFamily="2" charset="2"/>
              <a:buNone/>
              <a:defRPr sz="1800" baseline="0">
                <a:solidFill>
                  <a:srgbClr val="595959"/>
                </a:solidFill>
                <a:latin typeface="Arial Unicode MS" pitchFamily="50" charset="-128"/>
              </a:defRPr>
            </a:lvl2pPr>
            <a:lvl3pPr marL="593725" indent="0" algn="just">
              <a:buClr>
                <a:srgbClr val="286596"/>
              </a:buClr>
              <a:buSzPct val="100000"/>
              <a:buFont typeface="Arial Unicode MS" pitchFamily="50" charset="-128"/>
              <a:buNone/>
              <a:defRPr sz="1600" baseline="0">
                <a:solidFill>
                  <a:srgbClr val="595959"/>
                </a:solidFill>
                <a:latin typeface="Arial Unicode MS" pitchFamily="50" charset="-128"/>
              </a:defRPr>
            </a:lvl3pPr>
            <a:lvl4pPr marL="868680" indent="0" algn="just">
              <a:buSzPct val="68000"/>
              <a:buFont typeface="Wingdings" panose="05000000000000000000" pitchFamily="2" charset="2"/>
              <a:buNone/>
              <a:defRPr sz="1400" baseline="0">
                <a:solidFill>
                  <a:srgbClr val="595959"/>
                </a:solidFill>
                <a:latin typeface="Arial Unicode MS" pitchFamily="50" charset="-128"/>
              </a:defRPr>
            </a:lvl4pPr>
            <a:lvl5pPr marL="1143000" indent="0" algn="just">
              <a:buSzPct val="68000"/>
              <a:buFont typeface="Wingdings" panose="05000000000000000000" pitchFamily="2" charset="2"/>
              <a:buNone/>
              <a:defRPr sz="1200" baseline="0">
                <a:solidFill>
                  <a:srgbClr val="595959"/>
                </a:solidFill>
                <a:latin typeface="Arial Unicode MS" pitchFamily="50" charset="-128"/>
              </a:defRPr>
            </a:lvl5pPr>
          </a:lstStyle>
          <a:p>
            <a:pPr lvl="0"/>
            <a:r>
              <a:rPr lang="ja-JP" altLang="en-US" dirty="0"/>
              <a:t>マスター テキストの書式設定</a:t>
            </a:r>
            <a:endParaRPr lang="ja-JP" altLang="en-US" dirty="0"/>
          </a:p>
        </p:txBody>
      </p:sp>
      <p:sp>
        <p:nvSpPr>
          <p:cNvPr id="18" name="フッター プレースホルダー 2"/>
          <p:cNvSpPr txBox="1"/>
          <p:nvPr userDrawn="1"/>
        </p:nvSpPr>
        <p:spPr>
          <a:xfrm>
            <a:off x="3628" y="6611257"/>
            <a:ext cx="4114800" cy="240844"/>
          </a:xfrm>
          <a:prstGeom prst="rect">
            <a:avLst/>
          </a:prstGeom>
        </p:spPr>
        <p:txBody>
          <a:bodyPr vert="horz" lIns="91440" tIns="45720" rIns="91440" bIns="45720" rtlCol="0" anchor="ctr"/>
          <a:lstStyle>
            <a:defPPr>
              <a:defRPr lang="ja-JP"/>
            </a:defPPr>
            <a:lvl1pPr marL="0" marR="0" indent="0" algn="ctr" defTabSz="914400" rtl="0" eaLnBrk="1" fontAlgn="base" latinLnBrk="0" hangingPunct="1">
              <a:lnSpc>
                <a:spcPct val="100000"/>
              </a:lnSpc>
              <a:spcBef>
                <a:spcPct val="0"/>
              </a:spcBef>
              <a:spcAft>
                <a:spcPct val="0"/>
              </a:spcAft>
              <a:buClrTx/>
              <a:buSzTx/>
              <a:buFontTx/>
              <a:buNone/>
              <a:defRPr kumimoji="1" sz="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defRPr/>
            </a:pPr>
            <a:r>
              <a:rPr lang="en-US" altLang="ja-JP" sz="700" dirty="0">
                <a:solidFill>
                  <a:prstClr val="black"/>
                </a:solidFill>
              </a:rPr>
              <a:t>Copyright © </a:t>
            </a:r>
            <a:r>
              <a:rPr lang="en-US" altLang="ja-JP" sz="700" dirty="0" err="1">
                <a:solidFill>
                  <a:prstClr val="black"/>
                </a:solidFill>
              </a:rPr>
              <a:t>TeamSpirit</a:t>
            </a:r>
            <a:r>
              <a:rPr lang="en-US" altLang="ja-JP" sz="700" dirty="0">
                <a:solidFill>
                  <a:prstClr val="black"/>
                </a:solidFill>
              </a:rPr>
              <a:t> Inc. All Rights Reserved. </a:t>
            </a:r>
            <a:endParaRPr lang="ja-JP" altLang="en-US" sz="700" dirty="0">
              <a:solidFill>
                <a:prstClr val="black"/>
              </a:solidFill>
            </a:endParaRPr>
          </a:p>
        </p:txBody>
      </p:sp>
      <p:pic>
        <p:nvPicPr>
          <p:cNvPr id="19" name="図 18"/>
          <p:cNvPicPr>
            <a:picLocks noChangeAspect="1"/>
          </p:cNvPicPr>
          <p:nvPr userDrawn="1"/>
        </p:nvPicPr>
        <p:blipFill>
          <a:blip r:embed="rId2">
            <a:alphaModFix amt="30000"/>
          </a:blip>
          <a:stretch>
            <a:fillRect/>
          </a:stretch>
        </p:blipFill>
        <p:spPr>
          <a:xfrm>
            <a:off x="7869845" y="-3362467"/>
            <a:ext cx="5756213" cy="678735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背景　/　雲">
    <p:spTree>
      <p:nvGrpSpPr>
        <p:cNvPr id="1" name=""/>
        <p:cNvGrpSpPr/>
        <p:nvPr/>
      </p:nvGrpSpPr>
      <p:grpSpPr>
        <a:xfrm>
          <a:off x="0" y="0"/>
          <a:ext cx="0" cy="0"/>
          <a:chOff x="0" y="0"/>
          <a:chExt cx="0" cy="0"/>
        </a:xfrm>
      </p:grpSpPr>
      <p:sp>
        <p:nvSpPr>
          <p:cNvPr id="12" name="正方形/長方形 11"/>
          <p:cNvSpPr/>
          <p:nvPr userDrawn="1"/>
        </p:nvSpPr>
        <p:spPr>
          <a:xfrm>
            <a:off x="0" y="0"/>
            <a:ext cx="12192000" cy="682906"/>
          </a:xfrm>
          <a:prstGeom prst="rect">
            <a:avLst/>
          </a:prstGeom>
          <a:solidFill>
            <a:srgbClr val="008EB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kumimoji="1" lang="ja-JP" altLang="en-US" sz="1200">
                <a:solidFill>
                  <a:schemeClr val="accent2">
                    <a:lumMod val="50000"/>
                  </a:schemeClr>
                </a:solidFill>
              </a:rPr>
              <a:t>　　　</a:t>
            </a:r>
            <a:endParaRPr kumimoji="1" lang="ja-JP" altLang="en-US" sz="1200" dirty="0">
              <a:solidFill>
                <a:schemeClr val="accent2">
                  <a:lumMod val="50000"/>
                </a:schemeClr>
              </a:solidFill>
            </a:endParaRPr>
          </a:p>
        </p:txBody>
      </p:sp>
      <p:sp>
        <p:nvSpPr>
          <p:cNvPr id="13" name="日付プレースホルダー 6"/>
          <p:cNvSpPr>
            <a:spLocks noGrp="1"/>
          </p:cNvSpPr>
          <p:nvPr>
            <p:ph type="dt" sz="half" idx="10"/>
          </p:nvPr>
        </p:nvSpPr>
        <p:spPr>
          <a:xfrm>
            <a:off x="9827045" y="6356350"/>
            <a:ext cx="1488195" cy="365125"/>
          </a:xfrm>
          <a:prstGeom prst="rect">
            <a:avLst/>
          </a:prstGeom>
        </p:spPr>
        <p:txBody>
          <a:bodyPr/>
          <a:lstStyle/>
          <a:p>
            <a:fld id="{04168FAC-2D62-CA46-80AC-56AA11D7C52B}" type="datetimeFigureOut">
              <a:rPr kumimoji="1" lang="ja-JP" altLang="en-US" smtClean="0"/>
            </a:fld>
            <a:endParaRPr kumimoji="1" lang="ja-JP" altLang="en-US"/>
          </a:p>
        </p:txBody>
      </p:sp>
      <p:sp>
        <p:nvSpPr>
          <p:cNvPr id="14" name="スライド番号プレースホルダー 7"/>
          <p:cNvSpPr>
            <a:spLocks noGrp="1"/>
          </p:cNvSpPr>
          <p:nvPr>
            <p:ph type="sldNum" sz="quarter" idx="11"/>
          </p:nvPr>
        </p:nvSpPr>
        <p:spPr>
          <a:xfrm>
            <a:off x="11402458" y="6356350"/>
            <a:ext cx="656422" cy="365125"/>
          </a:xfrm>
          <a:prstGeom prst="rect">
            <a:avLst/>
          </a:prstGeom>
        </p:spPr>
        <p:txBody>
          <a:bodyPr/>
          <a:lstStyle/>
          <a:p>
            <a:fld id="{152461B1-CE55-C647-B6F9-42071411A208}" type="slidenum">
              <a:rPr kumimoji="1" lang="ja-JP" altLang="en-US" smtClean="0"/>
            </a:fld>
            <a:endParaRPr kumimoji="1" lang="ja-JP" altLang="en-US"/>
          </a:p>
        </p:txBody>
      </p:sp>
      <p:sp>
        <p:nvSpPr>
          <p:cNvPr id="15" name="コンテンツ プレースホルダー 2"/>
          <p:cNvSpPr>
            <a:spLocks noGrp="1"/>
          </p:cNvSpPr>
          <p:nvPr>
            <p:ph idx="1"/>
          </p:nvPr>
        </p:nvSpPr>
        <p:spPr>
          <a:xfrm>
            <a:off x="845820" y="994410"/>
            <a:ext cx="10980420" cy="5089397"/>
          </a:xfrm>
          <a:prstGeom prst="rect">
            <a:avLst/>
          </a:prstGeom>
        </p:spPr>
        <p:txBody>
          <a:bodyPr/>
          <a:lstStyle>
            <a:lvl1pPr>
              <a:defRPr sz="2200">
                <a:solidFill>
                  <a:srgbClr val="5A5A5A"/>
                </a:solidFill>
                <a:latin typeface="メイリオ" panose="020B0604030504040204" charset="-128"/>
                <a:ea typeface="メイリオ" panose="020B0604030504040204" charset="-128"/>
                <a:cs typeface="メイリオ" panose="020B0604030504040204" charset="-128"/>
              </a:defRPr>
            </a:lvl1pPr>
            <a:lvl2pPr>
              <a:defRPr>
                <a:solidFill>
                  <a:srgbClr val="5A5A5A"/>
                </a:solidFill>
                <a:latin typeface="メイリオ" panose="020B0604030504040204" charset="-128"/>
                <a:ea typeface="メイリオ" panose="020B0604030504040204" charset="-128"/>
                <a:cs typeface="メイリオ" panose="020B0604030504040204" charset="-128"/>
              </a:defRPr>
            </a:lvl2pPr>
            <a:lvl3pPr>
              <a:defRPr>
                <a:solidFill>
                  <a:srgbClr val="5A5A5A"/>
                </a:solidFill>
                <a:latin typeface="メイリオ" panose="020B0604030504040204" charset="-128"/>
                <a:ea typeface="メイリオ" panose="020B0604030504040204" charset="-128"/>
                <a:cs typeface="メイリオ" panose="020B0604030504040204" charset="-128"/>
              </a:defRPr>
            </a:lvl3pPr>
            <a:lvl4pPr>
              <a:defRPr>
                <a:solidFill>
                  <a:srgbClr val="5A5A5A"/>
                </a:solidFill>
                <a:latin typeface="メイリオ" panose="020B0604030504040204" charset="-128"/>
                <a:ea typeface="メイリオ" panose="020B0604030504040204" charset="-128"/>
                <a:cs typeface="メイリオ" panose="020B0604030504040204" charset="-128"/>
              </a:defRPr>
            </a:lvl4pPr>
            <a:lvl5pPr>
              <a:defRPr>
                <a:solidFill>
                  <a:srgbClr val="5A5A5A"/>
                </a:solidFill>
                <a:latin typeface="メイリオ" panose="020B0604030504040204" charset="-128"/>
                <a:ea typeface="メイリオ" panose="020B0604030504040204" charset="-128"/>
                <a:cs typeface="メイリオ" panose="020B0604030504040204" charset="-128"/>
              </a:defRPr>
            </a:lvl5pPr>
          </a:lstStyle>
          <a:p>
            <a:pPr lvl="0"/>
            <a:r>
              <a:rPr kumimoji="1" lang="ja-JP" altLang="en-US" dirty="0"/>
              <a:t>マスター テキストの書式設定</a:t>
            </a:r>
            <a:endParaRPr kumimoji="1" lang="ja-JP" altLang="en-US" dirty="0"/>
          </a:p>
          <a:p>
            <a:pPr lvl="1"/>
            <a:r>
              <a:rPr kumimoji="1" lang="ja-JP" altLang="en-US" dirty="0"/>
              <a:t>第 </a:t>
            </a:r>
            <a:r>
              <a:rPr kumimoji="1" lang="en-US" altLang="ja-JP" dirty="0"/>
              <a:t>2 </a:t>
            </a:r>
            <a:r>
              <a:rPr kumimoji="1" lang="ja-JP" altLang="en-US" dirty="0"/>
              <a:t>レベル</a:t>
            </a:r>
            <a:endParaRPr kumimoji="1" lang="ja-JP" altLang="en-US" dirty="0"/>
          </a:p>
          <a:p>
            <a:pPr lvl="2"/>
            <a:r>
              <a:rPr kumimoji="1" lang="ja-JP" altLang="en-US" dirty="0"/>
              <a:t>第 </a:t>
            </a:r>
            <a:r>
              <a:rPr kumimoji="1" lang="en-US" altLang="ja-JP" dirty="0"/>
              <a:t>3 </a:t>
            </a:r>
            <a:r>
              <a:rPr kumimoji="1" lang="ja-JP" altLang="en-US" dirty="0"/>
              <a:t>レベル</a:t>
            </a:r>
            <a:endParaRPr kumimoji="1" lang="ja-JP" altLang="en-US" dirty="0"/>
          </a:p>
          <a:p>
            <a:pPr lvl="3"/>
            <a:r>
              <a:rPr kumimoji="1" lang="ja-JP" altLang="en-US" dirty="0"/>
              <a:t>第 </a:t>
            </a:r>
            <a:r>
              <a:rPr kumimoji="1" lang="en-US" altLang="ja-JP" dirty="0"/>
              <a:t>4 </a:t>
            </a:r>
            <a:r>
              <a:rPr kumimoji="1" lang="ja-JP" altLang="en-US" dirty="0"/>
              <a:t>レベル</a:t>
            </a:r>
            <a:endParaRPr kumimoji="1" lang="ja-JP" altLang="en-US" dirty="0"/>
          </a:p>
          <a:p>
            <a:pPr lvl="4"/>
            <a:r>
              <a:rPr kumimoji="1" lang="ja-JP" altLang="en-US" dirty="0"/>
              <a:t>第 </a:t>
            </a:r>
            <a:r>
              <a:rPr kumimoji="1" lang="en-US" altLang="ja-JP" dirty="0"/>
              <a:t>5 </a:t>
            </a:r>
            <a:r>
              <a:rPr kumimoji="1" lang="ja-JP" altLang="en-US" dirty="0"/>
              <a:t>レベル</a:t>
            </a:r>
            <a:endParaRPr kumimoji="1" lang="ja-JP" altLang="en-US" dirty="0"/>
          </a:p>
        </p:txBody>
      </p:sp>
      <p:pic>
        <p:nvPicPr>
          <p:cNvPr id="16" name="図 15"/>
          <p:cNvPicPr>
            <a:picLocks noChangeAspect="1"/>
          </p:cNvPicPr>
          <p:nvPr userDrawn="1"/>
        </p:nvPicPr>
        <p:blipFill>
          <a:blip r:embed="rId2">
            <a:alphaModFix amt="30000"/>
          </a:blip>
          <a:stretch>
            <a:fillRect/>
          </a:stretch>
        </p:blipFill>
        <p:spPr>
          <a:xfrm>
            <a:off x="11343187" y="-492890"/>
            <a:ext cx="997168" cy="1175796"/>
          </a:xfrm>
          <a:prstGeom prst="rect">
            <a:avLst/>
          </a:prstGeom>
        </p:spPr>
      </p:pic>
      <p:sp>
        <p:nvSpPr>
          <p:cNvPr id="17" name="フッター プレースホルダー 2"/>
          <p:cNvSpPr txBox="1"/>
          <p:nvPr userDrawn="1"/>
        </p:nvSpPr>
        <p:spPr>
          <a:xfrm>
            <a:off x="3628" y="6611257"/>
            <a:ext cx="4114800" cy="240844"/>
          </a:xfrm>
          <a:prstGeom prst="rect">
            <a:avLst/>
          </a:prstGeom>
        </p:spPr>
        <p:txBody>
          <a:bodyPr vert="horz" lIns="91440" tIns="45720" rIns="91440" bIns="45720" rtlCol="0" anchor="ctr"/>
          <a:lstStyle>
            <a:defPPr>
              <a:defRPr lang="ja-JP"/>
            </a:defPPr>
            <a:lvl1pPr marL="0" marR="0" indent="0" algn="ctr" defTabSz="914400" rtl="0" eaLnBrk="1" fontAlgn="base" latinLnBrk="0" hangingPunct="1">
              <a:lnSpc>
                <a:spcPct val="100000"/>
              </a:lnSpc>
              <a:spcBef>
                <a:spcPct val="0"/>
              </a:spcBef>
              <a:spcAft>
                <a:spcPct val="0"/>
              </a:spcAft>
              <a:buClrTx/>
              <a:buSzTx/>
              <a:buFontTx/>
              <a:buNone/>
              <a:defRPr kumimoji="1" sz="8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defRPr/>
            </a:pPr>
            <a:r>
              <a:rPr lang="en-US" altLang="ja-JP" sz="700" dirty="0">
                <a:solidFill>
                  <a:prstClr val="black"/>
                </a:solidFill>
              </a:rPr>
              <a:t>Copyright © </a:t>
            </a:r>
            <a:r>
              <a:rPr lang="en-US" altLang="ja-JP" sz="700" dirty="0" err="1">
                <a:solidFill>
                  <a:prstClr val="black"/>
                </a:solidFill>
              </a:rPr>
              <a:t>TeamSpirit</a:t>
            </a:r>
            <a:r>
              <a:rPr lang="en-US" altLang="ja-JP" sz="700" dirty="0">
                <a:solidFill>
                  <a:prstClr val="black"/>
                </a:solidFill>
              </a:rPr>
              <a:t> Inc. All Rights Reserved. </a:t>
            </a:r>
            <a:endParaRPr lang="ja-JP" altLang="en-US" sz="700" dirty="0">
              <a:solidFill>
                <a:prstClr val="black"/>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背景グラデーションのみ">
    <p:spTree>
      <p:nvGrpSpPr>
        <p:cNvPr id="1" name=""/>
        <p:cNvGrpSpPr/>
        <p:nvPr/>
      </p:nvGrpSpPr>
      <p:grpSpPr>
        <a:xfrm>
          <a:off x="0" y="0"/>
          <a:ext cx="0" cy="0"/>
          <a:chOff x="0" y="0"/>
          <a:chExt cx="0" cy="0"/>
        </a:xfrm>
      </p:grpSpPr>
      <p:sp>
        <p:nvSpPr>
          <p:cNvPr id="9" name="フッター プレースホルダー 2"/>
          <p:cNvSpPr>
            <a:spLocks noGrp="1"/>
          </p:cNvSpPr>
          <p:nvPr>
            <p:ph type="ftr" sz="quarter" idx="3"/>
          </p:nvPr>
        </p:nvSpPr>
        <p:spPr>
          <a:xfrm>
            <a:off x="3628" y="6611257"/>
            <a:ext cx="4114800" cy="240844"/>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defRPr sz="800">
                <a:solidFill>
                  <a:schemeClr val="tx1">
                    <a:tint val="75000"/>
                  </a:schemeClr>
                </a:solidFill>
              </a:defRPr>
            </a:lvl1pPr>
          </a:lstStyle>
          <a:p>
            <a:pPr algn="l">
              <a:defRPr/>
            </a:pPr>
            <a:r>
              <a:rPr lang="en-US" altLang="ja-JP" sz="700" dirty="0">
                <a:solidFill>
                  <a:prstClr val="black"/>
                </a:solidFill>
              </a:rPr>
              <a:t>Copyright © TeamSpirit Inc. All Rights Reserved. </a:t>
            </a:r>
            <a:endParaRPr lang="ja-JP" altLang="en-US" sz="700" dirty="0">
              <a:solidFill>
                <a:prstClr val="black"/>
              </a:solidFill>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7831" y="2730124"/>
            <a:ext cx="3902047" cy="1235819"/>
          </a:xfrm>
          <a:prstGeom prst="rect">
            <a:avLst/>
          </a:prstGeom>
        </p:spPr>
      </p:pic>
      <p:sp>
        <p:nvSpPr>
          <p:cNvPr id="12" name="テキスト ボックス 11"/>
          <p:cNvSpPr txBox="1"/>
          <p:nvPr userDrawn="1"/>
        </p:nvSpPr>
        <p:spPr>
          <a:xfrm>
            <a:off x="4269129" y="4183380"/>
            <a:ext cx="3379451" cy="369332"/>
          </a:xfrm>
          <a:prstGeom prst="rect">
            <a:avLst/>
          </a:prstGeom>
          <a:noFill/>
        </p:spPr>
        <p:txBody>
          <a:bodyPr wrap="none" rtlCol="0">
            <a:spAutoFit/>
          </a:bodyPr>
          <a:lstStyle/>
          <a:p>
            <a:r>
              <a:rPr lang="en-US" altLang="ja-JP">
                <a:solidFill>
                  <a:prstClr val="black"/>
                </a:solidFill>
                <a:latin typeface="游ゴシック" panose="020B0400000000000000" charset="-128"/>
                <a:ea typeface="游ゴシック" panose="020B0400000000000000" charset="-128"/>
              </a:rPr>
              <a:t>https://</a:t>
            </a:r>
            <a:r>
              <a:rPr lang="en-US" altLang="ja-JP" dirty="0" err="1">
                <a:solidFill>
                  <a:prstClr val="black"/>
                </a:solidFill>
                <a:latin typeface="游ゴシック" panose="020B0400000000000000" charset="-128"/>
                <a:ea typeface="游ゴシック" panose="020B0400000000000000" charset="-128"/>
              </a:rPr>
              <a:t>www.teamspirit.co.jp</a:t>
            </a:r>
            <a:r>
              <a:rPr lang="en-US" altLang="ja-JP" dirty="0">
                <a:solidFill>
                  <a:prstClr val="black"/>
                </a:solidFill>
                <a:latin typeface="游ゴシック" panose="020B0400000000000000" charset="-128"/>
                <a:ea typeface="游ゴシック" panose="020B0400000000000000" charset="-128"/>
              </a:rPr>
              <a:t>/</a:t>
            </a:r>
            <a:endParaRPr lang="ja-JP" altLang="en-US" dirty="0">
              <a:solidFill>
                <a:prstClr val="black"/>
              </a:solidFill>
              <a:latin typeface="游ゴシック" panose="020B0400000000000000" charset="-128"/>
              <a:ea typeface="游ゴシック" panose="020B0400000000000000" charset="-128"/>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p:txStyles>
    <p:titleStyle>
      <a:lvl1pPr algn="l" rtl="0" eaLnBrk="0" fontAlgn="base" hangingPunct="0">
        <a:spcBef>
          <a:spcPct val="0"/>
        </a:spcBef>
        <a:spcAft>
          <a:spcPct val="0"/>
        </a:spcAft>
        <a:defRPr kumimoji="1" sz="2400" kern="1200" baseline="0">
          <a:solidFill>
            <a:schemeClr val="bg1"/>
          </a:solidFill>
          <a:effectLst>
            <a:outerShdw blurRad="38100" dist="38100" dir="2700000" algn="tl">
              <a:srgbClr val="000000">
                <a:alpha val="43137"/>
              </a:srgbClr>
            </a:outerShdw>
          </a:effectLst>
          <a:latin typeface="メイリオ" panose="020B0604030504040204" charset="-128"/>
          <a:ea typeface="メイリオ" panose="020B0604030504040204" charset="-128"/>
          <a:cs typeface="メイリオ" panose="020B0604030504040204" charset="-128"/>
        </a:defRPr>
      </a:lvl1pPr>
      <a:lvl2pPr algn="l" rtl="0" eaLnBrk="0" fontAlgn="base" hangingPunct="0">
        <a:spcBef>
          <a:spcPct val="0"/>
        </a:spcBef>
        <a:spcAft>
          <a:spcPct val="0"/>
        </a:spcAft>
        <a:defRPr kumimoji="1" sz="3200">
          <a:solidFill>
            <a:schemeClr val="bg1"/>
          </a:solidFill>
          <a:latin typeface="Lucida Sans" panose="020B0602030504020204" pitchFamily="34" charset="0"/>
          <a:ea typeface="ＭＳ Ｐゴシック" panose="020B0600070205080204" charset="-128"/>
          <a:cs typeface="HG明朝E" panose="02020909000000000000" charset="-128"/>
        </a:defRPr>
      </a:lvl2pPr>
      <a:lvl3pPr algn="l" rtl="0" eaLnBrk="0" fontAlgn="base" hangingPunct="0">
        <a:spcBef>
          <a:spcPct val="0"/>
        </a:spcBef>
        <a:spcAft>
          <a:spcPct val="0"/>
        </a:spcAft>
        <a:defRPr kumimoji="1" sz="3200">
          <a:solidFill>
            <a:schemeClr val="bg1"/>
          </a:solidFill>
          <a:latin typeface="Lucida Sans" panose="020B0602030504020204" pitchFamily="34" charset="0"/>
          <a:ea typeface="ＭＳ Ｐゴシック" panose="020B0600070205080204" charset="-128"/>
          <a:cs typeface="HG明朝E" panose="02020909000000000000" charset="-128"/>
        </a:defRPr>
      </a:lvl3pPr>
      <a:lvl4pPr algn="l" rtl="0" eaLnBrk="0" fontAlgn="base" hangingPunct="0">
        <a:spcBef>
          <a:spcPct val="0"/>
        </a:spcBef>
        <a:spcAft>
          <a:spcPct val="0"/>
        </a:spcAft>
        <a:defRPr kumimoji="1" sz="3200">
          <a:solidFill>
            <a:schemeClr val="bg1"/>
          </a:solidFill>
          <a:latin typeface="Lucida Sans" panose="020B0602030504020204" pitchFamily="34" charset="0"/>
          <a:ea typeface="ＭＳ Ｐゴシック" panose="020B0600070205080204" charset="-128"/>
          <a:cs typeface="HG明朝E" panose="02020909000000000000" charset="-128"/>
        </a:defRPr>
      </a:lvl4pPr>
      <a:lvl5pPr algn="l" rtl="0" eaLnBrk="0" fontAlgn="base" hangingPunct="0">
        <a:spcBef>
          <a:spcPct val="0"/>
        </a:spcBef>
        <a:spcAft>
          <a:spcPct val="0"/>
        </a:spcAft>
        <a:defRPr kumimoji="1" sz="3200">
          <a:solidFill>
            <a:schemeClr val="bg1"/>
          </a:solidFill>
          <a:latin typeface="Lucida Sans" panose="020B0602030504020204" pitchFamily="34" charset="0"/>
          <a:ea typeface="ＭＳ Ｐゴシック" panose="020B0600070205080204" charset="-128"/>
          <a:cs typeface="HG明朝E" panose="02020909000000000000" charset="-128"/>
        </a:defRPr>
      </a:lvl5pPr>
      <a:lvl6pPr marL="457200" algn="l" rtl="0" fontAlgn="base">
        <a:spcBef>
          <a:spcPct val="0"/>
        </a:spcBef>
        <a:spcAft>
          <a:spcPct val="0"/>
        </a:spcAft>
        <a:defRPr kumimoji="1" sz="3200">
          <a:solidFill>
            <a:schemeClr val="bg1"/>
          </a:solidFill>
          <a:latin typeface="Bookman Old Style" panose="02050604050505020204" pitchFamily="18" charset="0"/>
          <a:ea typeface="HG明朝E" panose="02020909000000000000" charset="-128"/>
          <a:cs typeface="HG明朝E" panose="02020909000000000000" charset="-128"/>
        </a:defRPr>
      </a:lvl6pPr>
      <a:lvl7pPr marL="914400" algn="l" rtl="0" fontAlgn="base">
        <a:spcBef>
          <a:spcPct val="0"/>
        </a:spcBef>
        <a:spcAft>
          <a:spcPct val="0"/>
        </a:spcAft>
        <a:defRPr kumimoji="1" sz="3200">
          <a:solidFill>
            <a:schemeClr val="bg1"/>
          </a:solidFill>
          <a:latin typeface="Bookman Old Style" panose="02050604050505020204" pitchFamily="18" charset="0"/>
          <a:ea typeface="HG明朝E" panose="02020909000000000000" charset="-128"/>
          <a:cs typeface="HG明朝E" panose="02020909000000000000" charset="-128"/>
        </a:defRPr>
      </a:lvl7pPr>
      <a:lvl8pPr marL="1371600" algn="l" rtl="0" fontAlgn="base">
        <a:spcBef>
          <a:spcPct val="0"/>
        </a:spcBef>
        <a:spcAft>
          <a:spcPct val="0"/>
        </a:spcAft>
        <a:defRPr kumimoji="1" sz="3200">
          <a:solidFill>
            <a:schemeClr val="bg1"/>
          </a:solidFill>
          <a:latin typeface="Bookman Old Style" panose="02050604050505020204" pitchFamily="18" charset="0"/>
          <a:ea typeface="HG明朝E" panose="02020909000000000000" charset="-128"/>
          <a:cs typeface="HG明朝E" panose="02020909000000000000" charset="-128"/>
        </a:defRPr>
      </a:lvl8pPr>
      <a:lvl9pPr marL="1828800" algn="l" rtl="0" fontAlgn="base">
        <a:spcBef>
          <a:spcPct val="0"/>
        </a:spcBef>
        <a:spcAft>
          <a:spcPct val="0"/>
        </a:spcAft>
        <a:defRPr kumimoji="1" sz="3200">
          <a:solidFill>
            <a:schemeClr val="bg1"/>
          </a:solidFill>
          <a:latin typeface="Bookman Old Style" panose="02050604050505020204" pitchFamily="18" charset="0"/>
          <a:ea typeface="HG明朝E" panose="02020909000000000000" charset="-128"/>
          <a:cs typeface="HG明朝E" panose="02020909000000000000" charset="-128"/>
        </a:defRPr>
      </a:lvl9pPr>
    </p:titleStyle>
    <p:bodyStyle>
      <a:lvl1pPr marL="273050" indent="-273050" algn="just" rtl="0" eaLnBrk="0" fontAlgn="base" hangingPunct="0">
        <a:spcBef>
          <a:spcPts val="600"/>
        </a:spcBef>
        <a:spcAft>
          <a:spcPct val="0"/>
        </a:spcAft>
        <a:buClr>
          <a:schemeClr val="accent1"/>
        </a:buClr>
        <a:buSzPct val="76000"/>
        <a:buFont typeface="Wingdings 3" panose="05040102010807070707" pitchFamily="18" charset="2"/>
        <a:buChar char=""/>
        <a:defRPr kumimoji="1" sz="2800" b="0" i="0" kern="1200" baseline="0">
          <a:solidFill>
            <a:schemeClr val="tx1">
              <a:lumMod val="65000"/>
              <a:lumOff val="35000"/>
            </a:schemeClr>
          </a:solidFill>
          <a:latin typeface="メイリオ" panose="020B0604030504040204" charset="-128"/>
          <a:ea typeface="メイリオ" panose="020B0604030504040204" charset="-128"/>
          <a:cs typeface="AXIS Std UL"/>
        </a:defRPr>
      </a:lvl1pPr>
      <a:lvl2pPr marL="548005" indent="-273050" algn="just" rtl="0" eaLnBrk="0" fontAlgn="base" hangingPunct="0">
        <a:spcBef>
          <a:spcPts val="500"/>
        </a:spcBef>
        <a:spcAft>
          <a:spcPct val="0"/>
        </a:spcAft>
        <a:buClr>
          <a:schemeClr val="accent2"/>
        </a:buClr>
        <a:buSzPct val="76000"/>
        <a:buFont typeface="Wingdings 3" panose="05040102010807070707" pitchFamily="18" charset="2"/>
        <a:buChar char=""/>
        <a:defRPr kumimoji="1" sz="2400" b="0" i="0" kern="1200" baseline="0">
          <a:solidFill>
            <a:schemeClr val="tx1">
              <a:lumMod val="65000"/>
              <a:lumOff val="35000"/>
            </a:schemeClr>
          </a:solidFill>
          <a:latin typeface="メイリオ" panose="020B0604030504040204" charset="-128"/>
          <a:ea typeface="メイリオ" panose="020B0604030504040204" charset="-128"/>
          <a:cs typeface="AXIS Std UL"/>
        </a:defRPr>
      </a:lvl2pPr>
      <a:lvl3pPr marL="822325" indent="-228600" algn="just" rtl="0" eaLnBrk="0" fontAlgn="base" hangingPunct="0">
        <a:spcBef>
          <a:spcPts val="500"/>
        </a:spcBef>
        <a:spcAft>
          <a:spcPct val="0"/>
        </a:spcAft>
        <a:buClr>
          <a:srgbClr val="BCBCBC"/>
        </a:buClr>
        <a:buSzPct val="76000"/>
        <a:buFont typeface="Wingdings 3" panose="05040102010807070707" pitchFamily="18" charset="2"/>
        <a:buChar char=""/>
        <a:defRPr kumimoji="1" sz="2000" b="0" i="0" kern="1200" baseline="0">
          <a:solidFill>
            <a:schemeClr val="tx1">
              <a:lumMod val="65000"/>
              <a:lumOff val="35000"/>
            </a:schemeClr>
          </a:solidFill>
          <a:latin typeface="メイリオ" panose="020B0604030504040204" charset="-128"/>
          <a:ea typeface="メイリオ" panose="020B0604030504040204" charset="-128"/>
          <a:cs typeface="AXIS Std UL"/>
        </a:defRPr>
      </a:lvl3pPr>
      <a:lvl4pPr marL="1097280" indent="-228600" algn="just" rtl="0" eaLnBrk="0" fontAlgn="base" hangingPunct="0">
        <a:spcBef>
          <a:spcPts val="400"/>
        </a:spcBef>
        <a:spcAft>
          <a:spcPct val="0"/>
        </a:spcAft>
        <a:buClr>
          <a:srgbClr val="8BA2B4"/>
        </a:buClr>
        <a:buSzPct val="70000"/>
        <a:buFont typeface="Wingdings" panose="05000000000000000000" pitchFamily="2" charset="2"/>
        <a:buChar char=""/>
        <a:defRPr kumimoji="1" sz="1800" b="0" i="0" kern="1200" baseline="0">
          <a:solidFill>
            <a:schemeClr val="tx1">
              <a:lumMod val="65000"/>
              <a:lumOff val="35000"/>
            </a:schemeClr>
          </a:solidFill>
          <a:latin typeface="メイリオ" panose="020B0604030504040204" charset="-128"/>
          <a:ea typeface="メイリオ" panose="020B0604030504040204" charset="-128"/>
          <a:cs typeface="AXIS Std UL"/>
        </a:defRPr>
      </a:lvl4pPr>
      <a:lvl5pPr marL="1371600" indent="-228600" algn="just" rtl="0" eaLnBrk="0" fontAlgn="base" hangingPunct="0">
        <a:spcBef>
          <a:spcPts val="300"/>
        </a:spcBef>
        <a:spcAft>
          <a:spcPct val="0"/>
        </a:spcAft>
        <a:buClr>
          <a:schemeClr val="accent2"/>
        </a:buClr>
        <a:buSzPct val="70000"/>
        <a:buFont typeface="Wingdings" panose="05000000000000000000" pitchFamily="2" charset="2"/>
        <a:buChar char=""/>
        <a:defRPr kumimoji="1" sz="1600" b="0" i="0" kern="1200" baseline="0">
          <a:solidFill>
            <a:schemeClr val="tx1">
              <a:lumMod val="65000"/>
              <a:lumOff val="35000"/>
            </a:schemeClr>
          </a:solidFill>
          <a:latin typeface="メイリオ" panose="020B0604030504040204" charset="-128"/>
          <a:ea typeface="メイリオ" panose="020B0604030504040204" charset="-128"/>
          <a:cs typeface="AXIS Std UL"/>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1" lang="en-US" sz="1200" kern="1200" smtClean="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4.xml"/><Relationship Id="rId7" Type="http://schemas.openxmlformats.org/officeDocument/2006/relationships/image" Target="../media/image18.jpeg"/><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4.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24.jpe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17.xml.rels><?xml version="1.0" encoding="UTF-8" standalone="yes"?>
<Relationships xmlns="http://schemas.openxmlformats.org/package/2006/relationships"><Relationship Id="rId9" Type="http://schemas.openxmlformats.org/officeDocument/2006/relationships/image" Target="../media/image45.jpeg"/><Relationship Id="rId8" Type="http://schemas.openxmlformats.org/officeDocument/2006/relationships/image" Target="../media/image44.jpeg"/><Relationship Id="rId7" Type="http://schemas.openxmlformats.org/officeDocument/2006/relationships/image" Target="../media/image43.jpeg"/><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1" Type="http://schemas.openxmlformats.org/officeDocument/2006/relationships/notesSlide" Target="../notesSlides/notesSlide14.xml"/><Relationship Id="rId10" Type="http://schemas.openxmlformats.org/officeDocument/2006/relationships/slideLayout" Target="../slideLayouts/slideLayout4.xml"/><Relationship Id="rId1" Type="http://schemas.openxmlformats.org/officeDocument/2006/relationships/image" Target="../media/image37.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47.jpeg"/><Relationship Id="rId1" Type="http://schemas.openxmlformats.org/officeDocument/2006/relationships/image" Target="../media/image46.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47.jpeg"/><Relationship Id="rId1" Type="http://schemas.openxmlformats.org/officeDocument/2006/relationships/image" Target="../media/image48.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slide" Target="slide59.xml"/><Relationship Id="rId6" Type="http://schemas.openxmlformats.org/officeDocument/2006/relationships/slide" Target="slide53.xml"/><Relationship Id="rId5" Type="http://schemas.openxmlformats.org/officeDocument/2006/relationships/slide" Target="slide42.xml"/><Relationship Id="rId4" Type="http://schemas.openxmlformats.org/officeDocument/2006/relationships/slide" Target="slide33.xml"/><Relationship Id="rId3" Type="http://schemas.openxmlformats.org/officeDocument/2006/relationships/slide" Target="slide23.xml"/><Relationship Id="rId2" Type="http://schemas.openxmlformats.org/officeDocument/2006/relationships/slide" Target="slide8.xml"/><Relationship Id="rId1" Type="http://schemas.openxmlformats.org/officeDocument/2006/relationships/slide" Target="slide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xml"/><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52.jpeg"/><Relationship Id="rId1" Type="http://schemas.openxmlformats.org/officeDocument/2006/relationships/image" Target="../media/image47.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4.xml"/><Relationship Id="rId4" Type="http://schemas.openxmlformats.org/officeDocument/2006/relationships/image" Target="../media/image59.jpeg"/><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jpeg"/><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4.xml"/><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70.jpeg"/><Relationship Id="rId1" Type="http://schemas.openxmlformats.org/officeDocument/2006/relationships/image" Target="../media/image69.jpe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68.jpeg"/><Relationship Id="rId7" Type="http://schemas.openxmlformats.org/officeDocument/2006/relationships/image" Target="../media/image77.jpeg"/><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 Id="rId3" Type="http://schemas.openxmlformats.org/officeDocument/2006/relationships/image" Target="../media/image73.jpeg"/><Relationship Id="rId2" Type="http://schemas.openxmlformats.org/officeDocument/2006/relationships/image" Target="../media/image72.jpeg"/><Relationship Id="rId10" Type="http://schemas.openxmlformats.org/officeDocument/2006/relationships/notesSlide" Target="../notesSlides/notesSlide26.xml"/><Relationship Id="rId1" Type="http://schemas.openxmlformats.org/officeDocument/2006/relationships/image" Target="../media/image7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4.xml"/><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71.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4.xml"/><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4.xml"/><Relationship Id="rId2" Type="http://schemas.openxmlformats.org/officeDocument/2006/relationships/image" Target="../media/image83.jpeg"/><Relationship Id="rId1" Type="http://schemas.openxmlformats.org/officeDocument/2006/relationships/image" Target="../media/image80.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4.xml"/><Relationship Id="rId2" Type="http://schemas.openxmlformats.org/officeDocument/2006/relationships/image" Target="../media/image85.jpeg"/><Relationship Id="rId1" Type="http://schemas.openxmlformats.org/officeDocument/2006/relationships/image" Target="../media/image84.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4.xml"/><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89.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image" Target="../media/image90.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image" Target="../media/image9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hyperlink" Target="https://login.salesforce.com/" TargetMode="External"/><Relationship Id="rId1" Type="http://schemas.openxmlformats.org/officeDocument/2006/relationships/hyperlink" Target="https://teamspirit.cloudforce.com/" TargetMode="Externa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4.xml"/><Relationship Id="rId2" Type="http://schemas.openxmlformats.org/officeDocument/2006/relationships/image" Target="../media/image93.jpeg"/><Relationship Id="rId1" Type="http://schemas.openxmlformats.org/officeDocument/2006/relationships/image" Target="../media/image92.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image" Target="../media/image94.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slideLayout" Target="../slideLayouts/slideLayout4.xml"/><Relationship Id="rId7" Type="http://schemas.openxmlformats.org/officeDocument/2006/relationships/image" Target="../media/image99.jpeg"/><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98.jpeg"/><Relationship Id="rId1" Type="http://schemas.openxmlformats.org/officeDocument/2006/relationships/image" Target="../media/image97.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4.xml"/><Relationship Id="rId2" Type="http://schemas.openxmlformats.org/officeDocument/2006/relationships/image" Target="../media/image101.jpeg"/><Relationship Id="rId1" Type="http://schemas.openxmlformats.org/officeDocument/2006/relationships/image" Target="../media/image100.jpe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4.xml"/><Relationship Id="rId4" Type="http://schemas.openxmlformats.org/officeDocument/2006/relationships/image" Target="../media/image104.jpeg"/><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image" Target="../media/image100.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4.xml"/><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image" Target="../media/image105.jpe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4.xml"/><Relationship Id="rId2" Type="http://schemas.openxmlformats.org/officeDocument/2006/relationships/image" Target="../media/image109.jpeg"/><Relationship Id="rId1" Type="http://schemas.openxmlformats.org/officeDocument/2006/relationships/image" Target="../media/image108.jpe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4.xml"/><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image" Target="../media/image110.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hyperlink" Target="https://www.teamspirit.com/ja-jp/" TargetMode="Externa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4.xml"/><Relationship Id="rId2" Type="http://schemas.openxmlformats.org/officeDocument/2006/relationships/image" Target="../media/image113.jpeg"/><Relationship Id="rId1" Type="http://schemas.openxmlformats.org/officeDocument/2006/relationships/image" Target="../media/image111.jpe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slideLayout" Target="../slideLayouts/slideLayout4.xml"/><Relationship Id="rId5" Type="http://schemas.openxmlformats.org/officeDocument/2006/relationships/image" Target="../media/image118.jpeg"/><Relationship Id="rId4" Type="http://schemas.openxmlformats.org/officeDocument/2006/relationships/image" Target="../media/image117.jpeg"/><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image" Target="../media/image114.jpe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4.xml"/><Relationship Id="rId2" Type="http://schemas.openxmlformats.org/officeDocument/2006/relationships/image" Target="../media/image120.jpeg"/><Relationship Id="rId1" Type="http://schemas.openxmlformats.org/officeDocument/2006/relationships/image" Target="../media/image119.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4.xml"/><Relationship Id="rId4" Type="http://schemas.openxmlformats.org/officeDocument/2006/relationships/image" Target="../media/image124.jpeg"/><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image" Target="../media/image121.jpe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4.xml"/><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125.jpe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4.xml"/><Relationship Id="rId5" Type="http://schemas.openxmlformats.org/officeDocument/2006/relationships/image" Target="../media/image129.jpe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128.jpe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4.xml"/><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image" Target="../media/image128.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a:xfrm>
            <a:off x="787400" y="1272844"/>
            <a:ext cx="9647387" cy="1331380"/>
          </a:xfrm>
          <a:prstGeom prst="rect">
            <a:avLst/>
          </a:prstGeom>
        </p:spPr>
        <p:txBody>
          <a:bodyPr>
            <a:normAutofit fontScale="90000"/>
          </a:bodyPr>
          <a:lstStyle/>
          <a:p>
            <a:r>
              <a:rPr lang="zh-CN" altLang="ja-JP" sz="3600" b="1" dirty="0"/>
              <a:t>TeamSpirit</a:t>
            </a:r>
            <a:br>
              <a:rPr lang="en-US" altLang="ja-JP" sz="3600" b="1" dirty="0"/>
            </a:br>
            <a:r>
              <a:rPr lang="zh-CN" altLang="en-US" sz="3600" b="1" dirty="0"/>
              <a:t>简单操作手册（用户版） </a:t>
            </a:r>
            <a:br>
              <a:rPr lang="en-US" altLang="ja-JP" sz="3600" b="1" dirty="0"/>
            </a:br>
            <a:r>
              <a:rPr lang="zh-CN" altLang="ja-JP" sz="2700" b="1" dirty="0"/>
              <a:t>Salesforce Lightning Experience</a:t>
            </a:r>
            <a:endParaRPr lang="ja-JP" altLang="en-US" sz="2700" b="1" dirty="0"/>
          </a:p>
        </p:txBody>
      </p:sp>
      <p:sp>
        <p:nvSpPr>
          <p:cNvPr id="3" name="サブタイトル 2"/>
          <p:cNvSpPr>
            <a:spLocks noGrp="1"/>
          </p:cNvSpPr>
          <p:nvPr>
            <p:ph type="subTitle" idx="4294967295"/>
          </p:nvPr>
        </p:nvSpPr>
        <p:spPr>
          <a:xfrm>
            <a:off x="787400" y="2604224"/>
            <a:ext cx="9647387" cy="785469"/>
          </a:xfrm>
          <a:prstGeom prst="rect">
            <a:avLst/>
          </a:prstGeom>
        </p:spPr>
        <p:txBody>
          <a:bodyPr anchor="ctr">
            <a:normAutofit/>
          </a:bodyPr>
          <a:lstStyle/>
          <a:p>
            <a:r>
              <a:rPr lang="zh-CN" altLang="ja-JP" sz="2000" dirty="0">
                <a:solidFill>
                  <a:schemeClr val="bg1"/>
                </a:solidFill>
                <a:latin typeface="メイリオ" panose="020B0604030504040204" charset="-128"/>
                <a:ea typeface="メイリオ" panose="020B0604030504040204" charset="-128"/>
                <a:cs typeface="メイリオ" panose="020B0604030504040204" charset="-128"/>
              </a:rPr>
              <a:t>2020年XX月XX日</a:t>
            </a:r>
            <a:r>
              <a:rPr lang="zh-CN" altLang="en-US" sz="2000" dirty="0">
                <a:solidFill>
                  <a:schemeClr val="bg1"/>
                </a:solidFill>
                <a:latin typeface="メイリオ" panose="020B0604030504040204" charset="-128"/>
                <a:ea typeface="メイリオ" panose="020B0604030504040204" charset="-128"/>
                <a:cs typeface="メイリオ" panose="020B0604030504040204" charset="-128"/>
              </a:rPr>
              <a:t>　</a:t>
            </a:r>
            <a:r>
              <a:rPr lang="zh-CN" altLang="ja-JP" sz="2000" dirty="0">
                <a:solidFill>
                  <a:schemeClr val="bg1"/>
                </a:solidFill>
                <a:latin typeface="メイリオ" panose="020B0604030504040204" charset="-128"/>
                <a:ea typeface="メイリオ" panose="020B0604030504040204" charset="-128"/>
                <a:cs typeface="メイリオ" panose="020B0604030504040204" charset="-128"/>
              </a:rPr>
              <a:t>修订版5.320</a:t>
            </a:r>
            <a:endParaRPr lang="en-US" altLang="ja-JP" sz="2000" dirty="0">
              <a:solidFill>
                <a:schemeClr val="bg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1"/>
          <a:stretch>
            <a:fillRect/>
          </a:stretch>
        </p:blipFill>
        <p:spPr>
          <a:xfrm>
            <a:off x="1933575" y="1547255"/>
            <a:ext cx="8324850" cy="4486275"/>
          </a:xfrm>
          <a:prstGeom prst="rect">
            <a:avLst/>
          </a:prstGeom>
          <a:ln>
            <a:solidFill>
              <a:schemeClr val="bg1">
                <a:lumMod val="85000"/>
              </a:schemeClr>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到达和出发的盖章</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单击[主页]选项卡可</a:t>
            </a:r>
            <a:r>
              <a:rPr lang="zh-CN" altLang="en-US" sz="2200" dirty="0">
                <a:latin typeface="メイリオ" panose="020B0604030504040204" charset="-128"/>
                <a:ea typeface="メイリオ" panose="020B0604030504040204" charset="-128"/>
                <a:cs typeface="メイリオ" panose="020B0604030504040204" charset="-128"/>
              </a:rPr>
              <a:t>显示</a:t>
            </a:r>
            <a:r>
              <a:rPr lang="zh-CN" altLang="ja-JP" sz="2200" dirty="0">
                <a:latin typeface="メイリオ" panose="020B0604030504040204" charset="-128"/>
                <a:ea typeface="メイリオ" panose="020B0604030504040204" charset="-128"/>
                <a:cs typeface="メイリオ" panose="020B0604030504040204" charset="-128"/>
              </a:rPr>
              <a:t>网络时间记录器。</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12" name="角丸四角形 11"/>
          <p:cNvSpPr/>
          <p:nvPr/>
        </p:nvSpPr>
        <p:spPr>
          <a:xfrm>
            <a:off x="2224602" y="3146288"/>
            <a:ext cx="7059088" cy="106680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0" name="角丸四角形 9"/>
          <p:cNvSpPr/>
          <p:nvPr/>
        </p:nvSpPr>
        <p:spPr>
          <a:xfrm>
            <a:off x="3638725" y="2022008"/>
            <a:ext cx="574136" cy="35982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1" name="線吹き出し 2 (枠付き) 10"/>
          <p:cNvSpPr/>
          <p:nvPr/>
        </p:nvSpPr>
        <p:spPr>
          <a:xfrm>
            <a:off x="7166620" y="5300947"/>
            <a:ext cx="2665100" cy="529090"/>
          </a:xfrm>
          <a:prstGeom prst="borderCallout2">
            <a:avLst>
              <a:gd name="adj1" fmla="val -9991"/>
              <a:gd name="adj2" fmla="val 31439"/>
              <a:gd name="adj3" fmla="val -155340"/>
              <a:gd name="adj4" fmla="val 45238"/>
              <a:gd name="adj5" fmla="val -294219"/>
              <a:gd name="adj6" fmla="val 5842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退出按钮：</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如果您在下班时单击此按钮，您将在当前时间打卡下班。</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4" name="線吹き出し 2 (枠付き) 13"/>
          <p:cNvSpPr/>
          <p:nvPr/>
        </p:nvSpPr>
        <p:spPr>
          <a:xfrm>
            <a:off x="3511148" y="5236423"/>
            <a:ext cx="2390335" cy="593615"/>
          </a:xfrm>
          <a:prstGeom prst="borderCallout2">
            <a:avLst>
              <a:gd name="adj1" fmla="val 81599"/>
              <a:gd name="adj2" fmla="val 105192"/>
              <a:gd name="adj3" fmla="val 81599"/>
              <a:gd name="adj4" fmla="val 114040"/>
              <a:gd name="adj5" fmla="val -250861"/>
              <a:gd name="adj6" fmla="val 19879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工作按钮：</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如果您在到达工作地点时单击此按钮，您将在当前时间打卡上班。</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スライド番号プレースホルダー 11"/>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工作列表屏幕</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13" name="コンテンツ プレースホルダー 12"/>
          <p:cNvSpPr>
            <a:spLocks noGrp="1"/>
          </p:cNvSpPr>
          <p:nvPr>
            <p:ph sz="quarter" idx="4294967295"/>
          </p:nvPr>
        </p:nvSpPr>
        <p:spPr>
          <a:xfrm>
            <a:off x="654357" y="824470"/>
            <a:ext cx="10944735" cy="5632966"/>
          </a:xfrm>
          <a:prstGeom prst="rect">
            <a:avLst/>
          </a:prstGeom>
        </p:spPr>
        <p:txBody>
          <a:bodyPr/>
          <a:lstStyle/>
          <a:p>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工作列表</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选项卡可显示专用于考勤管理的屏幕。</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endParaRPr kumimoji="1" lang="ja-JP" altLang="en-US" sz="2200" dirty="0"/>
          </a:p>
        </p:txBody>
      </p:sp>
      <p:pic>
        <p:nvPicPr>
          <p:cNvPr id="7" name="図 6"/>
          <p:cNvPicPr>
            <a:picLocks noChangeAspect="1"/>
          </p:cNvPicPr>
          <p:nvPr/>
        </p:nvPicPr>
        <p:blipFill>
          <a:blip r:embed="rId1"/>
          <a:stretch>
            <a:fillRect/>
          </a:stretch>
        </p:blipFill>
        <p:spPr>
          <a:xfrm>
            <a:off x="2709894" y="1559579"/>
            <a:ext cx="6137505" cy="4816851"/>
          </a:xfrm>
          <a:prstGeom prst="rect">
            <a:avLst/>
          </a:prstGeom>
          <a:ln>
            <a:solidFill>
              <a:schemeClr val="accent1"/>
            </a:solidFill>
          </a:ln>
        </p:spPr>
      </p:pic>
      <p:sp>
        <p:nvSpPr>
          <p:cNvPr id="39" name="角丸四角形 15"/>
          <p:cNvSpPr/>
          <p:nvPr/>
        </p:nvSpPr>
        <p:spPr>
          <a:xfrm>
            <a:off x="8130250" y="2301406"/>
            <a:ext cx="668321" cy="15549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4" name="角丸四角形 34"/>
          <p:cNvSpPr/>
          <p:nvPr/>
        </p:nvSpPr>
        <p:spPr>
          <a:xfrm>
            <a:off x="6829551" y="2313458"/>
            <a:ext cx="356168" cy="13505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7" name="角丸四角形 35"/>
          <p:cNvSpPr/>
          <p:nvPr/>
        </p:nvSpPr>
        <p:spPr>
          <a:xfrm>
            <a:off x="7286754" y="2313455"/>
            <a:ext cx="356168" cy="13505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8" name="角丸四角形 39"/>
          <p:cNvSpPr/>
          <p:nvPr/>
        </p:nvSpPr>
        <p:spPr>
          <a:xfrm>
            <a:off x="7484363" y="1976968"/>
            <a:ext cx="251718" cy="27306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9" name="角丸四角形 40"/>
          <p:cNvSpPr/>
          <p:nvPr/>
        </p:nvSpPr>
        <p:spPr>
          <a:xfrm>
            <a:off x="8106916" y="1978350"/>
            <a:ext cx="310995" cy="25480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50" name="正方形/長方形 49"/>
          <p:cNvSpPr/>
          <p:nvPr/>
        </p:nvSpPr>
        <p:spPr>
          <a:xfrm>
            <a:off x="6704177" y="1955711"/>
            <a:ext cx="1727338" cy="51444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
        <p:nvSpPr>
          <p:cNvPr id="52" name="線吹き出し 2 (枠付き) 36"/>
          <p:cNvSpPr/>
          <p:nvPr/>
        </p:nvSpPr>
        <p:spPr>
          <a:xfrm>
            <a:off x="464784" y="1823044"/>
            <a:ext cx="1924339" cy="837626"/>
          </a:xfrm>
          <a:prstGeom prst="borderCallout2">
            <a:avLst>
              <a:gd name="adj1" fmla="val 81599"/>
              <a:gd name="adj2" fmla="val 102323"/>
              <a:gd name="adj3" fmla="val 81599"/>
              <a:gd name="adj4" fmla="val 114040"/>
              <a:gd name="adj5" fmla="val 124948"/>
              <a:gd name="adj6" fmla="val 14816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每日申请按钮</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可以在此提出休假请求和加班请求等日常请求。</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→操作步骤</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P.11</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至</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P.14 。</a:t>
            </a:r>
            <a:endParaRPr lang="zh-CN"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53" name="線吹き出し 2 (枠付き) 37"/>
          <p:cNvSpPr/>
          <p:nvPr/>
        </p:nvSpPr>
        <p:spPr>
          <a:xfrm>
            <a:off x="8858992" y="2770526"/>
            <a:ext cx="2211568" cy="998709"/>
          </a:xfrm>
          <a:prstGeom prst="borderCallout2">
            <a:avLst>
              <a:gd name="adj1" fmla="val -4854"/>
              <a:gd name="adj2" fmla="val 49165"/>
              <a:gd name="adj3" fmla="val -19320"/>
              <a:gd name="adj4" fmla="val 34931"/>
              <a:gd name="adj5" fmla="val -34210"/>
              <a:gd name="adj6" fmla="val -662"/>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每月申请按钮</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点击此处申请月底工作确认。状态显示在左侧。</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第 15 页</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的操作说明。</a:t>
            </a:r>
            <a:endParaRPr lang="zh-CN" altLang="en-US" sz="1000" b="1"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54" name="線吹き出し 2 (枠付き) 45"/>
          <p:cNvSpPr/>
          <p:nvPr/>
        </p:nvSpPr>
        <p:spPr>
          <a:xfrm>
            <a:off x="8858994" y="4758824"/>
            <a:ext cx="2211569" cy="1670820"/>
          </a:xfrm>
          <a:prstGeom prst="borderCallout2">
            <a:avLst>
              <a:gd name="adj1" fmla="val 9682"/>
              <a:gd name="adj2" fmla="val -1423"/>
              <a:gd name="adj3" fmla="val 4798"/>
              <a:gd name="adj4" fmla="val -4924"/>
              <a:gd name="adj5" fmla="val 1141"/>
              <a:gd name="adj6" fmla="val -3660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音符输入按钮</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单击此处输入注释。</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55" name="図 54"/>
          <p:cNvPicPr>
            <a:picLocks noChangeAspect="1"/>
          </p:cNvPicPr>
          <p:nvPr/>
        </p:nvPicPr>
        <p:blipFill>
          <a:blip r:embed="rId2" cstate="print"/>
          <a:stretch>
            <a:fillRect/>
          </a:stretch>
        </p:blipFill>
        <p:spPr>
          <a:xfrm>
            <a:off x="8988676" y="5279859"/>
            <a:ext cx="1952203" cy="1095721"/>
          </a:xfrm>
          <a:prstGeom prst="rect">
            <a:avLst/>
          </a:prstGeom>
        </p:spPr>
      </p:pic>
      <p:sp>
        <p:nvSpPr>
          <p:cNvPr id="56" name="線吹き出し 2 (枠付き) 19"/>
          <p:cNvSpPr/>
          <p:nvPr/>
        </p:nvSpPr>
        <p:spPr>
          <a:xfrm>
            <a:off x="464783" y="3904199"/>
            <a:ext cx="1931803" cy="1653487"/>
          </a:xfrm>
          <a:prstGeom prst="borderCallout2">
            <a:avLst>
              <a:gd name="adj1" fmla="val 41011"/>
              <a:gd name="adj2" fmla="val 102054"/>
              <a:gd name="adj3" fmla="val 41010"/>
              <a:gd name="adj4" fmla="val 116282"/>
              <a:gd name="adj5" fmla="val -1334"/>
              <a:gd name="adj6" fmla="val 14054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工作状态图标</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图标会根据您的工作状态而变化。</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57" name="図 56"/>
          <p:cNvPicPr>
            <a:picLocks noChangeAspect="1"/>
          </p:cNvPicPr>
          <p:nvPr/>
        </p:nvPicPr>
        <p:blipFill>
          <a:blip r:embed="rId3" cstate="print"/>
          <a:stretch>
            <a:fillRect/>
          </a:stretch>
        </p:blipFill>
        <p:spPr>
          <a:xfrm>
            <a:off x="703279" y="4419044"/>
            <a:ext cx="257175" cy="200025"/>
          </a:xfrm>
          <a:prstGeom prst="rect">
            <a:avLst/>
          </a:prstGeom>
        </p:spPr>
      </p:pic>
      <p:pic>
        <p:nvPicPr>
          <p:cNvPr id="58" name="図 57"/>
          <p:cNvPicPr>
            <a:picLocks noChangeAspect="1"/>
          </p:cNvPicPr>
          <p:nvPr/>
        </p:nvPicPr>
        <p:blipFill>
          <a:blip r:embed="rId4" cstate="print"/>
          <a:stretch>
            <a:fillRect/>
          </a:stretch>
        </p:blipFill>
        <p:spPr>
          <a:xfrm>
            <a:off x="722328" y="4607595"/>
            <a:ext cx="244635" cy="223362"/>
          </a:xfrm>
          <a:prstGeom prst="rect">
            <a:avLst/>
          </a:prstGeom>
        </p:spPr>
      </p:pic>
      <p:pic>
        <p:nvPicPr>
          <p:cNvPr id="60" name="図 59"/>
          <p:cNvPicPr>
            <a:picLocks noChangeAspect="1"/>
          </p:cNvPicPr>
          <p:nvPr/>
        </p:nvPicPr>
        <p:blipFill>
          <a:blip r:embed="rId5" cstate="print"/>
          <a:stretch>
            <a:fillRect/>
          </a:stretch>
        </p:blipFill>
        <p:spPr>
          <a:xfrm>
            <a:off x="723464" y="4856149"/>
            <a:ext cx="236990" cy="219075"/>
          </a:xfrm>
          <a:prstGeom prst="rect">
            <a:avLst/>
          </a:prstGeom>
        </p:spPr>
      </p:pic>
      <p:pic>
        <p:nvPicPr>
          <p:cNvPr id="61" name="図 60"/>
          <p:cNvPicPr>
            <a:picLocks noChangeAspect="1"/>
          </p:cNvPicPr>
          <p:nvPr/>
        </p:nvPicPr>
        <p:blipFill>
          <a:blip r:embed="rId6" cstate="print"/>
          <a:stretch>
            <a:fillRect/>
          </a:stretch>
        </p:blipFill>
        <p:spPr>
          <a:xfrm>
            <a:off x="734872" y="5308578"/>
            <a:ext cx="219075" cy="200025"/>
          </a:xfrm>
          <a:prstGeom prst="rect">
            <a:avLst/>
          </a:prstGeom>
        </p:spPr>
      </p:pic>
      <p:sp>
        <p:nvSpPr>
          <p:cNvPr id="62" name="正方形/長方形 61"/>
          <p:cNvSpPr/>
          <p:nvPr/>
        </p:nvSpPr>
        <p:spPr>
          <a:xfrm>
            <a:off x="927875" y="4430905"/>
            <a:ext cx="1151752"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900" dirty="0">
                <a:latin typeface="メイリオ" panose="020B0604030504040204" charset="-128"/>
                <a:ea typeface="メイリオ" panose="020B0604030504040204" charset="-128"/>
                <a:cs typeface="メイリオ" panose="020B0604030504040204" charset="-128"/>
              </a:rPr>
              <a:t>・・・定期出席</a:t>
            </a:r>
            <a:endParaRPr lang="zh-CN" altLang="en-US" sz="900" dirty="0">
              <a:latin typeface="メイリオ" panose="020B0604030504040204" charset="-128"/>
              <a:ea typeface="メイリオ" panose="020B0604030504040204" charset="-128"/>
              <a:cs typeface="メイリオ" panose="020B0604030504040204" charset="-128"/>
            </a:endParaRPr>
          </a:p>
        </p:txBody>
      </p:sp>
      <p:sp>
        <p:nvSpPr>
          <p:cNvPr id="63" name="正方形/長方形 62"/>
          <p:cNvSpPr/>
          <p:nvPr/>
        </p:nvSpPr>
        <p:spPr>
          <a:xfrm>
            <a:off x="921366" y="4644684"/>
            <a:ext cx="1151752"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900" dirty="0">
                <a:latin typeface="メイリオ" panose="020B0604030504040204" charset="-128"/>
                <a:ea typeface="メイリオ" panose="020B0604030504040204" charset="-128"/>
                <a:cs typeface="メイリオ" panose="020B0604030504040204" charset="-128"/>
              </a:rPr>
              <a:t>···</a:t>
            </a:r>
            <a:r>
              <a:rPr lang="zh-CN" altLang="en-US" sz="900" dirty="0">
                <a:solidFill>
                  <a:schemeClr val="tx1"/>
                </a:solidFill>
                <a:latin typeface="メイリオ" panose="020B0604030504040204" charset="-128"/>
                <a:ea typeface="メイリオ" panose="020B0604030504040204" charset="-128"/>
                <a:cs typeface="メイリオ" panose="020B0604030504040204" charset="-128"/>
              </a:rPr>
              <a:t>带薪</a:t>
            </a:r>
            <a:r>
              <a:rPr lang="zh-CN" altLang="en-US" sz="900" dirty="0">
                <a:latin typeface="メイリオ" panose="020B0604030504040204" charset="-128"/>
                <a:ea typeface="メイリオ" panose="020B0604030504040204" charset="-128"/>
                <a:cs typeface="メイリオ" panose="020B0604030504040204" charset="-128"/>
              </a:rPr>
              <a:t>假期</a:t>
            </a:r>
            <a:endParaRPr lang="zh-CN" altLang="en-US" sz="900" dirty="0">
              <a:latin typeface="メイリオ" panose="020B0604030504040204" charset="-128"/>
              <a:ea typeface="メイリオ" panose="020B0604030504040204" charset="-128"/>
              <a:cs typeface="メイリオ" panose="020B0604030504040204" charset="-128"/>
            </a:endParaRPr>
          </a:p>
        </p:txBody>
      </p:sp>
      <p:sp>
        <p:nvSpPr>
          <p:cNvPr id="64" name="正方形/長方形 63"/>
          <p:cNvSpPr/>
          <p:nvPr/>
        </p:nvSpPr>
        <p:spPr>
          <a:xfrm>
            <a:off x="916025" y="4873779"/>
            <a:ext cx="1151752"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900" dirty="0">
                <a:latin typeface="メイリオ" panose="020B0604030504040204" charset="-128"/>
                <a:ea typeface="メイリオ" panose="020B0604030504040204" charset="-128"/>
                <a:cs typeface="メイリオ" panose="020B0604030504040204" charset="-128"/>
              </a:rPr>
              <a:t>···补休</a:t>
            </a:r>
            <a:endParaRPr lang="zh-CN" altLang="en-US" sz="900" dirty="0">
              <a:latin typeface="メイリオ" panose="020B0604030504040204" charset="-128"/>
              <a:ea typeface="メイリオ" panose="020B0604030504040204" charset="-128"/>
              <a:cs typeface="メイリオ" panose="020B0604030504040204" charset="-128"/>
            </a:endParaRPr>
          </a:p>
        </p:txBody>
      </p:sp>
      <p:sp>
        <p:nvSpPr>
          <p:cNvPr id="65" name="正方形/長方形 64"/>
          <p:cNvSpPr/>
          <p:nvPr/>
        </p:nvSpPr>
        <p:spPr>
          <a:xfrm>
            <a:off x="917422" y="5084902"/>
            <a:ext cx="1524424" cy="174592"/>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900" dirty="0">
                <a:latin typeface="メイリオ" panose="020B0604030504040204" charset="-128"/>
                <a:ea typeface="メイリオ" panose="020B0604030504040204" charset="-128"/>
                <a:cs typeface="メイリオ" panose="020B0604030504040204" charset="-128"/>
              </a:rPr>
              <a:t>...缺勤</a:t>
            </a:r>
            <a:r>
              <a:rPr lang="zh-CN" altLang="en-US" sz="900" dirty="0">
                <a:solidFill>
                  <a:schemeClr val="tx1"/>
                </a:solidFill>
                <a:latin typeface="メイリオ" panose="020B0604030504040204" charset="-128"/>
                <a:ea typeface="メイリオ" panose="020B0604030504040204" charset="-128"/>
                <a:cs typeface="メイリオ" panose="020B0604030504040204" charset="-128"/>
              </a:rPr>
              <a:t>（无薪休假）</a:t>
            </a:r>
            <a:endParaRPr lang="zh-CN" altLang="en-US" sz="9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66" name="正方形/長方形 65"/>
          <p:cNvSpPr/>
          <p:nvPr/>
        </p:nvSpPr>
        <p:spPr>
          <a:xfrm>
            <a:off x="910432" y="5296025"/>
            <a:ext cx="1433963"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900" dirty="0">
                <a:latin typeface="メイリオ" panose="020B0604030504040204" charset="-128"/>
                <a:ea typeface="メイリオ" panose="020B0604030504040204" charset="-128"/>
                <a:cs typeface="メイリオ" panose="020B0604030504040204" charset="-128"/>
              </a:rPr>
              <a:t>...未输入工作状态</a:t>
            </a:r>
            <a:endParaRPr lang="zh-CN" altLang="en-US" sz="900" dirty="0">
              <a:latin typeface="メイリオ" panose="020B0604030504040204" charset="-128"/>
              <a:ea typeface="メイリオ" panose="020B0604030504040204" charset="-128"/>
              <a:cs typeface="メイリオ" panose="020B0604030504040204" charset="-128"/>
            </a:endParaRPr>
          </a:p>
        </p:txBody>
      </p:sp>
      <p:sp>
        <p:nvSpPr>
          <p:cNvPr id="67" name="線吹き出し 2 (枠付き) 27"/>
          <p:cNvSpPr/>
          <p:nvPr/>
        </p:nvSpPr>
        <p:spPr>
          <a:xfrm>
            <a:off x="464784" y="2790236"/>
            <a:ext cx="1931803" cy="1040898"/>
          </a:xfrm>
          <a:prstGeom prst="borderCallout2">
            <a:avLst>
              <a:gd name="adj1" fmla="val 83347"/>
              <a:gd name="adj2" fmla="val 101729"/>
              <a:gd name="adj3" fmla="val 85120"/>
              <a:gd name="adj4" fmla="val 110342"/>
              <a:gd name="adj5" fmla="val 69021"/>
              <a:gd name="adj6" fmla="val 15440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到达和离开时间</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如果从工作列表手动输入，背景将显示为黄色。</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当从</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WEB时间记录器中进行标记时，背景将显示为白色。</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68" name="線吹き出し 2 (枠付き) 30"/>
          <p:cNvSpPr/>
          <p:nvPr/>
        </p:nvSpPr>
        <p:spPr>
          <a:xfrm>
            <a:off x="8835803" y="3823299"/>
            <a:ext cx="2211569" cy="885566"/>
          </a:xfrm>
          <a:prstGeom prst="borderCallout2">
            <a:avLst>
              <a:gd name="adj1" fmla="val 47278"/>
              <a:gd name="adj2" fmla="val -1338"/>
              <a:gd name="adj3" fmla="val 22384"/>
              <a:gd name="adj4" fmla="val -37333"/>
              <a:gd name="adj5" fmla="val -32246"/>
              <a:gd name="adj6" fmla="val -20594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盖章时间与工作时间不一致</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如果根据加盖时间计算的工作时间与登记为工时的工作时间存在差异，则会以红色标记！将显示标记。</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69" name="角丸四角形 31"/>
          <p:cNvSpPr/>
          <p:nvPr/>
        </p:nvSpPr>
        <p:spPr>
          <a:xfrm>
            <a:off x="3304072" y="2886142"/>
            <a:ext cx="165966" cy="12406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70" name="角丸四角形 32"/>
          <p:cNvSpPr/>
          <p:nvPr/>
        </p:nvSpPr>
        <p:spPr>
          <a:xfrm>
            <a:off x="3447305" y="3432182"/>
            <a:ext cx="571141" cy="14854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71" name="角丸四角形 33"/>
          <p:cNvSpPr/>
          <p:nvPr/>
        </p:nvSpPr>
        <p:spPr>
          <a:xfrm>
            <a:off x="4006178" y="3431440"/>
            <a:ext cx="259918" cy="15002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72" name="Rectangle 3"/>
          <p:cNvSpPr>
            <a:spLocks noChangeArrowheads="1"/>
          </p:cNvSpPr>
          <p:nvPr/>
        </p:nvSpPr>
        <p:spPr bwMode="auto">
          <a:xfrm>
            <a:off x="4229924" y="2670887"/>
            <a:ext cx="3619963" cy="3681508"/>
          </a:xfrm>
          <a:prstGeom prst="rect">
            <a:avLst/>
          </a:prstGeom>
          <a:noFill/>
          <a:ln w="19050">
            <a:solidFill>
              <a:srgbClr val="FF0000"/>
            </a:solidFill>
            <a:miter lim="800000"/>
          </a:ln>
        </p:spPr>
        <p:txBody>
          <a:bodyPr wrap="square" anchor="ctr">
            <a:noAutofit/>
          </a:bodyPr>
          <a:lstStyle/>
          <a:p>
            <a:pPr algn="ctr"/>
            <a:r>
              <a:rPr lang="zh-CN" altLang="en-US" sz="1200" b="1" dirty="0">
                <a:latin typeface="メイリオ" panose="020B0604030504040204" charset="-128"/>
                <a:ea typeface="メイリオ" panose="020B0604030504040204" charset="-128"/>
                <a:cs typeface="メイリオ" panose="020B0604030504040204" charset="-128"/>
              </a:rPr>
              <a:t>将显示标记的时间</a:t>
            </a:r>
            <a:endParaRPr lang="zh-CN" altLang="en-US" sz="1200" b="1" dirty="0">
              <a:latin typeface="メイリオ" panose="020B0604030504040204" charset="-128"/>
              <a:ea typeface="メイリオ" panose="020B0604030504040204" charset="-128"/>
              <a:cs typeface="メイリオ" panose="020B0604030504040204" charset="-128"/>
            </a:endParaRPr>
          </a:p>
        </p:txBody>
      </p:sp>
      <p:sp>
        <p:nvSpPr>
          <p:cNvPr id="73" name="角丸四角形 41"/>
          <p:cNvSpPr/>
          <p:nvPr/>
        </p:nvSpPr>
        <p:spPr>
          <a:xfrm>
            <a:off x="3124590" y="3786037"/>
            <a:ext cx="165966" cy="12406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74" name="角丸四角形 42"/>
          <p:cNvSpPr/>
          <p:nvPr/>
        </p:nvSpPr>
        <p:spPr>
          <a:xfrm>
            <a:off x="7857351" y="4696793"/>
            <a:ext cx="165966" cy="12406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5" name="線吹き出し 2 (枠付き) 44"/>
          <p:cNvSpPr/>
          <p:nvPr/>
        </p:nvSpPr>
        <p:spPr>
          <a:xfrm>
            <a:off x="9211702" y="1492422"/>
            <a:ext cx="1836374" cy="864412"/>
          </a:xfrm>
          <a:prstGeom prst="borderCallout2">
            <a:avLst>
              <a:gd name="adj1" fmla="val 9134"/>
              <a:gd name="adj2" fmla="val -2454"/>
              <a:gd name="adj3" fmla="val 8681"/>
              <a:gd name="adj4" fmla="val -33186"/>
              <a:gd name="adj5" fmla="val 55819"/>
              <a:gd name="adj6" fmla="val -6905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查看各种信息</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您可以查看假期信息、公告等。</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→操作步骤</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P.16</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至</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P.21 。</a:t>
            </a:r>
            <a:endParaRPr lang="zh-CN"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37" name="図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80" y="5102874"/>
            <a:ext cx="241419" cy="1868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日常应用（ </a:t>
            </a:r>
            <a:r>
              <a:rPr lang="zh-CN" altLang="ja-JP" dirty="0">
                <a:latin typeface="メイリオ" panose="020B0604030504040204" charset="-128"/>
                <a:ea typeface="メイリオ" panose="020B0604030504040204" charset="-128"/>
                <a:cs typeface="メイリオ" panose="020B0604030504040204" charset="-128"/>
              </a:rPr>
              <a:t>1/4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进行各种日常申请时，请从单击适用日期的申请按钮时出现的申请对话框中输入必要的信息。</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7" name="図 6" descr="スクリーンショット が含まれている画像&#10;&#10;自動的に生成された説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11296" y="1764916"/>
            <a:ext cx="4067761" cy="3328168"/>
          </a:xfrm>
          <a:prstGeom prst="rect">
            <a:avLst/>
          </a:prstGeom>
          <a:ln>
            <a:solidFill>
              <a:schemeClr val="accent1"/>
            </a:solidFill>
          </a:ln>
        </p:spPr>
      </p:pic>
      <p:sp>
        <p:nvSpPr>
          <p:cNvPr id="41" name="角丸四角形 40"/>
          <p:cNvSpPr/>
          <p:nvPr/>
        </p:nvSpPr>
        <p:spPr>
          <a:xfrm>
            <a:off x="2189852" y="3812509"/>
            <a:ext cx="154636" cy="12454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a:stCxn id="41" idx="3"/>
            <a:endCxn id="3" idx="1"/>
          </p:cNvCxnSpPr>
          <p:nvPr/>
        </p:nvCxnSpPr>
        <p:spPr bwMode="auto">
          <a:xfrm flipV="1">
            <a:off x="2344488" y="3874783"/>
            <a:ext cx="2706727" cy="1"/>
          </a:xfrm>
          <a:prstGeom prst="straightConnector1">
            <a:avLst/>
          </a:prstGeom>
          <a:noFill/>
          <a:ln w="9525" algn="ctr">
            <a:solidFill>
              <a:srgbClr val="FF0000"/>
            </a:solidFill>
            <a:round/>
            <a:tailEnd type="arrow" w="lg" len="lg"/>
          </a:ln>
        </p:spPr>
      </p:cxn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1215" y="1744979"/>
            <a:ext cx="5041839" cy="4259607"/>
          </a:xfrm>
          <a:prstGeom prst="rect">
            <a:avLst/>
          </a:prstGeom>
          <a:ln>
            <a:solidFill>
              <a:schemeClr val="accent1"/>
            </a:solidFill>
          </a:ln>
        </p:spPr>
      </p:pic>
      <p:sp>
        <p:nvSpPr>
          <p:cNvPr id="9" name="線吹き出し 2 (枠付き) 8"/>
          <p:cNvSpPr/>
          <p:nvPr/>
        </p:nvSpPr>
        <p:spPr>
          <a:xfrm>
            <a:off x="8515764" y="1790203"/>
            <a:ext cx="1931803" cy="500199"/>
          </a:xfrm>
          <a:prstGeom prst="borderCallout2">
            <a:avLst>
              <a:gd name="adj1" fmla="val 104284"/>
              <a:gd name="adj2" fmla="val 55082"/>
              <a:gd name="adj3" fmla="val 129942"/>
              <a:gd name="adj4" fmla="val 52681"/>
              <a:gd name="adj5" fmla="val 162199"/>
              <a:gd name="adj6" fmla="val 3357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默认情况下</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显示的项目会有所不同。</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1" cstate="print"/>
          <a:stretch>
            <a:fillRect/>
          </a:stretch>
        </p:blipFill>
        <p:spPr>
          <a:xfrm>
            <a:off x="1921211" y="2079025"/>
            <a:ext cx="2939875" cy="2477830"/>
          </a:xfrm>
          <a:prstGeom prst="rect">
            <a:avLst/>
          </a:prstGeom>
          <a:ln>
            <a:solidFill>
              <a:schemeClr val="accent1"/>
            </a:solidFill>
          </a:ln>
        </p:spPr>
      </p:pic>
      <p:pic>
        <p:nvPicPr>
          <p:cNvPr id="8" name="図 7"/>
          <p:cNvPicPr>
            <a:picLocks noChangeAspect="1"/>
          </p:cNvPicPr>
          <p:nvPr/>
        </p:nvPicPr>
        <p:blipFill>
          <a:blip r:embed="rId2" cstate="print"/>
          <a:stretch>
            <a:fillRect/>
          </a:stretch>
        </p:blipFill>
        <p:spPr>
          <a:xfrm>
            <a:off x="4211660" y="2217684"/>
            <a:ext cx="3469900" cy="2924554"/>
          </a:xfrm>
          <a:prstGeom prst="rect">
            <a:avLst/>
          </a:prstGeom>
          <a:ln>
            <a:solidFill>
              <a:schemeClr val="accent1"/>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日常应用（ </a:t>
            </a:r>
            <a:r>
              <a:rPr lang="zh-CN" altLang="ja-JP" dirty="0">
                <a:latin typeface="メイリオ" panose="020B0604030504040204" charset="-128"/>
                <a:ea typeface="メイリオ" panose="020B0604030504040204" charset="-128"/>
                <a:cs typeface="メイリオ" panose="020B0604030504040204" charset="-128"/>
              </a:rPr>
              <a:t>2/4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10" name="コンテンツ プレースホルダー 9"/>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应用程序对话框的</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菜单</a:t>
            </a:r>
            <a:r>
              <a:rPr lang="zh-CN" altLang="ja-JP" sz="2200" dirty="0">
                <a:latin typeface="メイリオ" panose="020B0604030504040204" charset="-128"/>
                <a:ea typeface="メイリオ" panose="020B0604030504040204" charset="-128"/>
                <a:cs typeface="メイリオ" panose="020B0604030504040204" charset="-128"/>
              </a:rPr>
              <a:t>]选项卡上的应用程序类型</a:t>
            </a:r>
            <a:r>
              <a:rPr lang="zh-CN" altLang="en-US" sz="2200" dirty="0">
                <a:latin typeface="メイリオ" panose="020B0604030504040204" charset="-128"/>
                <a:ea typeface="メイリオ" panose="020B0604030504040204" charset="-128"/>
                <a:cs typeface="メイリオ" panose="020B0604030504040204" charset="-128"/>
              </a:rPr>
              <a:t>将添加一个用于输入应用程序详细信息的选项卡。</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请输入申请详细信息，然后</a:t>
            </a:r>
            <a:r>
              <a:rPr lang="zh-CN" altLang="en-US" sz="2200" dirty="0">
                <a:latin typeface="メイリオ" panose="020B0604030504040204" charset="-128"/>
                <a:ea typeface="メイリオ" panose="020B0604030504040204" charset="-128"/>
                <a:cs typeface="メイリオ" panose="020B0604030504040204" charset="-128"/>
              </a:rPr>
              <a:t>单击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申请</a:t>
            </a:r>
            <a:r>
              <a:rPr lang="zh-CN" altLang="ja-JP" sz="2200" dirty="0">
                <a:latin typeface="メイリオ" panose="020B0604030504040204" charset="-128"/>
                <a:ea typeface="メイリオ" panose="020B0604030504040204" charset="-128"/>
                <a:cs typeface="メイリオ" panose="020B0604030504040204" charset="-128"/>
              </a:rPr>
              <a:t>]按钮。</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12" name="角丸四角形 11"/>
          <p:cNvSpPr/>
          <p:nvPr/>
        </p:nvSpPr>
        <p:spPr>
          <a:xfrm>
            <a:off x="2028015" y="2558209"/>
            <a:ext cx="426596" cy="16584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3" name="図形 119"/>
          <p:cNvCxnSpPr>
            <a:cxnSpLocks noChangeShapeType="1"/>
            <a:stCxn id="12" idx="3"/>
          </p:cNvCxnSpPr>
          <p:nvPr/>
        </p:nvCxnSpPr>
        <p:spPr bwMode="auto">
          <a:xfrm flipV="1">
            <a:off x="2454612" y="2636973"/>
            <a:ext cx="1757049" cy="4160"/>
          </a:xfrm>
          <a:prstGeom prst="straightConnector1">
            <a:avLst/>
          </a:prstGeom>
          <a:noFill/>
          <a:ln w="9525" algn="ctr">
            <a:solidFill>
              <a:srgbClr val="FF0000"/>
            </a:solidFill>
            <a:round/>
            <a:tailEnd type="arrow" w="lg" len="lg"/>
          </a:ln>
        </p:spPr>
      </p:cxnSp>
      <p:sp>
        <p:nvSpPr>
          <p:cNvPr id="15" name="角丸四角形 14"/>
          <p:cNvSpPr/>
          <p:nvPr/>
        </p:nvSpPr>
        <p:spPr>
          <a:xfrm>
            <a:off x="4107683" y="2109497"/>
            <a:ext cx="388714" cy="216377"/>
          </a:xfrm>
          <a:prstGeom prst="roundRect">
            <a:avLst>
              <a:gd name="adj" fmla="val 532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8" name="角丸四角形 17"/>
          <p:cNvSpPr/>
          <p:nvPr/>
        </p:nvSpPr>
        <p:spPr>
          <a:xfrm>
            <a:off x="4673159" y="2547051"/>
            <a:ext cx="392524" cy="17700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9" name="正方形/長方形 18"/>
          <p:cNvSpPr/>
          <p:nvPr/>
        </p:nvSpPr>
        <p:spPr>
          <a:xfrm>
            <a:off x="4795114" y="1988718"/>
            <a:ext cx="126466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假期申请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sp>
        <p:nvSpPr>
          <p:cNvPr id="20" name="線吹き出し 2 (枠付き) 19"/>
          <p:cNvSpPr/>
          <p:nvPr/>
        </p:nvSpPr>
        <p:spPr>
          <a:xfrm>
            <a:off x="6479225" y="2031401"/>
            <a:ext cx="2838896" cy="603903"/>
          </a:xfrm>
          <a:prstGeom prst="borderCallout2">
            <a:avLst>
              <a:gd name="adj1" fmla="val 61877"/>
              <a:gd name="adj2" fmla="val -4411"/>
              <a:gd name="adj3" fmla="val 62091"/>
              <a:gd name="adj4" fmla="val -9852"/>
              <a:gd name="adj5" fmla="val 116503"/>
              <a:gd name="adj6" fmla="val -4453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选择您的假期类型。</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如果您选择带薪休假对应的休假类型，</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将显示剩余天数。</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1" name="線吹き出し 2 (枠付き) 20"/>
          <p:cNvSpPr/>
          <p:nvPr/>
        </p:nvSpPr>
        <p:spPr>
          <a:xfrm>
            <a:off x="6000099" y="3442809"/>
            <a:ext cx="1961044" cy="720818"/>
          </a:xfrm>
          <a:prstGeom prst="borderCallout2">
            <a:avLst>
              <a:gd name="adj1" fmla="val 61877"/>
              <a:gd name="adj2" fmla="val -4411"/>
              <a:gd name="adj3" fmla="val 62091"/>
              <a:gd name="adj4" fmla="val -9852"/>
              <a:gd name="adj5" fmla="val -28222"/>
              <a:gd name="adj6" fmla="val -2412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如果您想指定一个时间段，请选中复选框并输入结束日期。 （您也可以从日历中选择。）</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0" name="角丸四角形 29"/>
          <p:cNvSpPr/>
          <p:nvPr/>
        </p:nvSpPr>
        <p:spPr>
          <a:xfrm>
            <a:off x="7980283" y="4276091"/>
            <a:ext cx="2559810" cy="1506350"/>
          </a:xfrm>
          <a:prstGeom prst="roundRect">
            <a:avLst>
              <a:gd name="adj" fmla="val 122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单击“批准请求”进行申请。</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一旦您申请，它将显示在工作列表屏幕上。</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应用程序按钮的图标将会改变。</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9" name="図 8"/>
          <p:cNvPicPr>
            <a:picLocks noChangeAspect="1"/>
          </p:cNvPicPr>
          <p:nvPr/>
        </p:nvPicPr>
        <p:blipFill>
          <a:blip r:embed="rId3" cstate="print"/>
          <a:stretch>
            <a:fillRect/>
          </a:stretch>
        </p:blipFill>
        <p:spPr>
          <a:xfrm>
            <a:off x="8315142" y="4965337"/>
            <a:ext cx="1809750" cy="581025"/>
          </a:xfrm>
          <a:prstGeom prst="rect">
            <a:avLst/>
          </a:prstGeom>
          <a:ln>
            <a:solidFill>
              <a:schemeClr val="tx1"/>
            </a:solidFill>
          </a:ln>
        </p:spPr>
      </p:pic>
      <p:sp>
        <p:nvSpPr>
          <p:cNvPr id="31" name="角丸四角形 30"/>
          <p:cNvSpPr/>
          <p:nvPr/>
        </p:nvSpPr>
        <p:spPr>
          <a:xfrm>
            <a:off x="9115915" y="5181756"/>
            <a:ext cx="317190" cy="22860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8" name="角丸四角形 27"/>
          <p:cNvSpPr/>
          <p:nvPr/>
        </p:nvSpPr>
        <p:spPr>
          <a:xfrm>
            <a:off x="7013715" y="2682928"/>
            <a:ext cx="639270" cy="33759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22" name="図 21"/>
          <p:cNvPicPr>
            <a:picLocks noChangeAspect="1"/>
          </p:cNvPicPr>
          <p:nvPr/>
        </p:nvPicPr>
        <p:blipFill rotWithShape="1">
          <a:blip r:embed="rId4">
            <a:extLst>
              <a:ext uri="{28A0092B-C50C-407E-A947-70E740481C1C}">
                <a14:useLocalDpi xmlns:a14="http://schemas.microsoft.com/office/drawing/2010/main" val="0"/>
              </a:ext>
            </a:extLst>
          </a:blip>
          <a:srcRect l="87243" t="24549" b="57032"/>
          <a:stretch>
            <a:fillRect/>
          </a:stretch>
        </p:blipFill>
        <p:spPr>
          <a:xfrm>
            <a:off x="7097753" y="2766165"/>
            <a:ext cx="497725" cy="228600"/>
          </a:xfrm>
          <a:prstGeom prst="rect">
            <a:avLst/>
          </a:prstGeom>
          <a:ln>
            <a:solidFill>
              <a:schemeClr val="bg1"/>
            </a:solidFill>
          </a:ln>
        </p:spPr>
      </p:pic>
      <p:cxnSp>
        <p:nvCxnSpPr>
          <p:cNvPr id="6" name="カギ線コネクタ 5"/>
          <p:cNvCxnSpPr>
            <a:stCxn id="28" idx="3"/>
            <a:endCxn id="30" idx="0"/>
          </p:cNvCxnSpPr>
          <p:nvPr/>
        </p:nvCxnSpPr>
        <p:spPr>
          <a:xfrm>
            <a:off x="7652986" y="2851723"/>
            <a:ext cx="1607203" cy="142436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日常应用（ </a:t>
            </a:r>
            <a:r>
              <a:rPr lang="zh-CN" altLang="ja-JP" dirty="0">
                <a:latin typeface="メイリオ" panose="020B0604030504040204" charset="-128"/>
                <a:ea typeface="メイリオ" panose="020B0604030504040204" charset="-128"/>
                <a:cs typeface="メイリオ" panose="020B0604030504040204" charset="-128"/>
              </a:rPr>
              <a:t>3/4 </a:t>
            </a:r>
            <a:r>
              <a:rPr lang="zh-CN" altLang="en-US" dirty="0">
                <a:latin typeface="メイリオ" panose="020B0604030504040204" charset="-128"/>
                <a:ea typeface="メイリオ" panose="020B0604030504040204" charset="-128"/>
                <a:cs typeface="メイリオ" panose="020B0604030504040204" charset="-128"/>
              </a:rPr>
              <a:t>）</a:t>
            </a:r>
            <a:endParaRPr lang="ja-JP" altLang="en-US" dirty="0"/>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每个应用程序的输入项目如下。</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填写必填项目并申请。</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6" name="図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1926" y="1895476"/>
            <a:ext cx="3901555" cy="1241125"/>
          </a:xfrm>
          <a:prstGeom prst="rect">
            <a:avLst/>
          </a:prstGeom>
          <a:ln>
            <a:solidFill>
              <a:schemeClr val="accent1"/>
            </a:solidFill>
          </a:ln>
        </p:spPr>
      </p:pic>
      <p:sp>
        <p:nvSpPr>
          <p:cNvPr id="19" name="線吹き出し 1 (枠付き) 18"/>
          <p:cNvSpPr/>
          <p:nvPr/>
        </p:nvSpPr>
        <p:spPr>
          <a:xfrm>
            <a:off x="3719479" y="2844068"/>
            <a:ext cx="2186162" cy="403820"/>
          </a:xfrm>
          <a:prstGeom prst="borderCallout1">
            <a:avLst>
              <a:gd name="adj1" fmla="val 31958"/>
              <a:gd name="adj2" fmla="val -1442"/>
              <a:gd name="adj3" fmla="val -96804"/>
              <a:gd name="adj4" fmla="val -2402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确认输入项目。</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0" name="正方形/長方形 19"/>
          <p:cNvSpPr/>
          <p:nvPr/>
        </p:nvSpPr>
        <p:spPr>
          <a:xfrm>
            <a:off x="1674638" y="1698955"/>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每日确认申请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27" name="図 26"/>
          <p:cNvPicPr>
            <a:picLocks noChangeAspect="1"/>
          </p:cNvPicPr>
          <p:nvPr/>
        </p:nvPicPr>
        <p:blipFill>
          <a:blip r:embed="rId2"/>
          <a:stretch>
            <a:fillRect/>
          </a:stretch>
        </p:blipFill>
        <p:spPr>
          <a:xfrm>
            <a:off x="1916954" y="3862832"/>
            <a:ext cx="3973046" cy="1569446"/>
          </a:xfrm>
          <a:prstGeom prst="rect">
            <a:avLst/>
          </a:prstGeom>
          <a:ln>
            <a:solidFill>
              <a:schemeClr val="accent1"/>
            </a:solidFill>
          </a:ln>
        </p:spPr>
      </p:pic>
      <p:sp>
        <p:nvSpPr>
          <p:cNvPr id="29" name="正方形/長方形 28"/>
          <p:cNvSpPr/>
          <p:nvPr/>
        </p:nvSpPr>
        <p:spPr>
          <a:xfrm>
            <a:off x="1691570" y="3589359"/>
            <a:ext cx="4496316" cy="360936"/>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假期工作申请</a:t>
            </a:r>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　</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只能输入一周中设置为假期的日子。</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0" name="線吹き出し 1 (枠付き) 29"/>
          <p:cNvSpPr/>
          <p:nvPr/>
        </p:nvSpPr>
        <p:spPr>
          <a:xfrm>
            <a:off x="4263182" y="5042439"/>
            <a:ext cx="1907771" cy="358855"/>
          </a:xfrm>
          <a:prstGeom prst="borderCallout1">
            <a:avLst>
              <a:gd name="adj1" fmla="val 31958"/>
              <a:gd name="adj2" fmla="val -1442"/>
              <a:gd name="adj3" fmla="val -155282"/>
              <a:gd name="adj4" fmla="val -5121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检查</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到达</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/离开时间。</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grpSp>
        <p:nvGrpSpPr>
          <p:cNvPr id="26" name="グループ化 25"/>
          <p:cNvGrpSpPr/>
          <p:nvPr/>
        </p:nvGrpSpPr>
        <p:grpSpPr>
          <a:xfrm>
            <a:off x="6010768" y="1660648"/>
            <a:ext cx="3893074" cy="2366840"/>
            <a:chOff x="4819866" y="3331908"/>
            <a:chExt cx="3893074" cy="2366840"/>
          </a:xfrm>
        </p:grpSpPr>
        <p:sp>
          <p:nvSpPr>
            <p:cNvPr id="31" name="正方形/長方形 30"/>
            <p:cNvSpPr/>
            <p:nvPr/>
          </p:nvSpPr>
          <p:spPr>
            <a:xfrm>
              <a:off x="4819866" y="3331908"/>
              <a:ext cx="2372010" cy="216904"/>
            </a:xfrm>
            <a:prstGeom prst="rect">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加班/早班申请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32" name="図 31"/>
            <p:cNvPicPr>
              <a:picLocks noChangeAspect="1"/>
            </p:cNvPicPr>
            <p:nvPr/>
          </p:nvPicPr>
          <p:blipFill>
            <a:blip r:embed="rId3" cstate="print"/>
            <a:stretch>
              <a:fillRect/>
            </a:stretch>
          </p:blipFill>
          <p:spPr>
            <a:xfrm>
              <a:off x="4993456" y="3541464"/>
              <a:ext cx="3712972" cy="934081"/>
            </a:xfrm>
            <a:prstGeom prst="rect">
              <a:avLst/>
            </a:prstGeom>
            <a:ln>
              <a:solidFill>
                <a:schemeClr val="accent1"/>
              </a:solidFill>
            </a:ln>
          </p:spPr>
        </p:pic>
        <p:pic>
          <p:nvPicPr>
            <p:cNvPr id="33" name="図 32"/>
            <p:cNvPicPr>
              <a:picLocks noChangeAspect="1"/>
            </p:cNvPicPr>
            <p:nvPr/>
          </p:nvPicPr>
          <p:blipFill>
            <a:blip r:embed="rId4" cstate="print"/>
            <a:stretch>
              <a:fillRect/>
            </a:stretch>
          </p:blipFill>
          <p:spPr>
            <a:xfrm>
              <a:off x="4999502" y="4747180"/>
              <a:ext cx="3713438" cy="951568"/>
            </a:xfrm>
            <a:prstGeom prst="rect">
              <a:avLst/>
            </a:prstGeom>
            <a:ln>
              <a:solidFill>
                <a:schemeClr val="accent1"/>
              </a:solidFill>
            </a:ln>
          </p:spPr>
        </p:pic>
        <p:sp>
          <p:nvSpPr>
            <p:cNvPr id="34" name="線吹き出し 1 (枠付き) 33"/>
            <p:cNvSpPr/>
            <p:nvPr/>
          </p:nvSpPr>
          <p:spPr>
            <a:xfrm>
              <a:off x="6728038" y="4276438"/>
              <a:ext cx="1241571" cy="444617"/>
            </a:xfrm>
            <a:prstGeom prst="borderCallout1">
              <a:avLst>
                <a:gd name="adj1" fmla="val 31958"/>
                <a:gd name="adj2" fmla="val -1442"/>
                <a:gd name="adj3" fmla="val -24488"/>
                <a:gd name="adj4" fmla="val -3761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输入开始和结束时间。</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35" name="直線コネクタ 34"/>
            <p:cNvCxnSpPr/>
            <p:nvPr/>
          </p:nvCxnSpPr>
          <p:spPr>
            <a:xfrm flipV="1">
              <a:off x="6222744" y="4482960"/>
              <a:ext cx="493487" cy="7566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グループ化 37"/>
          <p:cNvGrpSpPr/>
          <p:nvPr/>
        </p:nvGrpSpPr>
        <p:grpSpPr>
          <a:xfrm>
            <a:off x="5987914" y="4181178"/>
            <a:ext cx="4235405" cy="1725473"/>
            <a:chOff x="4473927" y="1704627"/>
            <a:chExt cx="4235405" cy="1725473"/>
          </a:xfrm>
        </p:grpSpPr>
        <p:sp>
          <p:nvSpPr>
            <p:cNvPr id="39" name="正方形/長方形 38"/>
            <p:cNvSpPr/>
            <p:nvPr/>
          </p:nvSpPr>
          <p:spPr>
            <a:xfrm>
              <a:off x="4473927" y="1704627"/>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转学申请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40" name="図 39"/>
            <p:cNvPicPr>
              <a:picLocks noChangeAspect="1"/>
            </p:cNvPicPr>
            <p:nvPr/>
          </p:nvPicPr>
          <p:blipFill>
            <a:blip r:embed="rId5" cstate="print"/>
            <a:stretch>
              <a:fillRect/>
            </a:stretch>
          </p:blipFill>
          <p:spPr>
            <a:xfrm>
              <a:off x="4700315" y="1939529"/>
              <a:ext cx="4009017" cy="985214"/>
            </a:xfrm>
            <a:prstGeom prst="rect">
              <a:avLst/>
            </a:prstGeom>
            <a:ln>
              <a:solidFill>
                <a:schemeClr val="accent1"/>
              </a:solidFill>
            </a:ln>
          </p:spPr>
        </p:pic>
        <p:sp>
          <p:nvSpPr>
            <p:cNvPr id="41" name="線吹き出し 1 (枠付き) 40"/>
            <p:cNvSpPr/>
            <p:nvPr/>
          </p:nvSpPr>
          <p:spPr>
            <a:xfrm>
              <a:off x="6500638" y="3026280"/>
              <a:ext cx="2186162" cy="403820"/>
            </a:xfrm>
            <a:prstGeom prst="borderCallout1">
              <a:avLst>
                <a:gd name="adj1" fmla="val 31958"/>
                <a:gd name="adj2" fmla="val -1442"/>
                <a:gd name="adj3" fmla="val -163971"/>
                <a:gd name="adj4" fmla="val -2207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输入转移日期。</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grpSp>
      <p:pic>
        <p:nvPicPr>
          <p:cNvPr id="22" name="図 21"/>
          <p:cNvPicPr>
            <a:picLocks noChangeAspect="1"/>
          </p:cNvPicPr>
          <p:nvPr/>
        </p:nvPicPr>
        <p:blipFill rotWithShape="1">
          <a:blip r:embed="rId1">
            <a:extLst>
              <a:ext uri="{28A0092B-C50C-407E-A947-70E740481C1C}">
                <a14:useLocalDpi xmlns:a14="http://schemas.microsoft.com/office/drawing/2010/main" val="0"/>
              </a:ext>
            </a:extLst>
          </a:blip>
          <a:srcRect l="87243" t="24549" b="57032"/>
          <a:stretch>
            <a:fillRect/>
          </a:stretch>
        </p:blipFill>
        <p:spPr>
          <a:xfrm>
            <a:off x="9361506" y="2147797"/>
            <a:ext cx="497725" cy="228600"/>
          </a:xfrm>
          <a:prstGeom prst="rect">
            <a:avLst/>
          </a:prstGeom>
          <a:ln>
            <a:solidFill>
              <a:schemeClr val="bg1"/>
            </a:solidFill>
          </a:ln>
        </p:spPr>
      </p:pic>
      <p:pic>
        <p:nvPicPr>
          <p:cNvPr id="23" name="図 22"/>
          <p:cNvPicPr>
            <a:picLocks noChangeAspect="1"/>
          </p:cNvPicPr>
          <p:nvPr/>
        </p:nvPicPr>
        <p:blipFill rotWithShape="1">
          <a:blip r:embed="rId1">
            <a:extLst>
              <a:ext uri="{28A0092B-C50C-407E-A947-70E740481C1C}">
                <a14:useLocalDpi xmlns:a14="http://schemas.microsoft.com/office/drawing/2010/main" val="0"/>
              </a:ext>
            </a:extLst>
          </a:blip>
          <a:srcRect l="87243" t="24549" b="57032"/>
          <a:stretch>
            <a:fillRect/>
          </a:stretch>
        </p:blipFill>
        <p:spPr>
          <a:xfrm>
            <a:off x="9371030" y="3346714"/>
            <a:ext cx="497725" cy="228600"/>
          </a:xfrm>
          <a:prstGeom prst="rect">
            <a:avLst/>
          </a:prstGeom>
          <a:ln>
            <a:solidFill>
              <a:schemeClr val="bg1"/>
            </a:solidFill>
          </a:ln>
        </p:spPr>
      </p:pic>
      <p:pic>
        <p:nvPicPr>
          <p:cNvPr id="24" name="図 23"/>
          <p:cNvPicPr>
            <a:picLocks noChangeAspect="1"/>
          </p:cNvPicPr>
          <p:nvPr/>
        </p:nvPicPr>
        <p:blipFill rotWithShape="1">
          <a:blip r:embed="rId1">
            <a:extLst>
              <a:ext uri="{28A0092B-C50C-407E-A947-70E740481C1C}">
                <a14:useLocalDpi xmlns:a14="http://schemas.microsoft.com/office/drawing/2010/main" val="0"/>
              </a:ext>
            </a:extLst>
          </a:blip>
          <a:srcRect l="87243" t="24549" b="57032"/>
          <a:stretch>
            <a:fillRect/>
          </a:stretch>
        </p:blipFill>
        <p:spPr>
          <a:xfrm>
            <a:off x="9619892" y="4701290"/>
            <a:ext cx="497725" cy="228600"/>
          </a:xfrm>
          <a:prstGeom prst="rect">
            <a:avLst/>
          </a:prstGeom>
          <a:ln>
            <a:solidFill>
              <a:schemeClr val="bg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日常应用（ </a:t>
            </a:r>
            <a:r>
              <a:rPr lang="zh-CN" altLang="ja-JP" dirty="0">
                <a:latin typeface="メイリオ" panose="020B0604030504040204" charset="-128"/>
                <a:ea typeface="メイリオ" panose="020B0604030504040204" charset="-128"/>
                <a:cs typeface="メイリオ" panose="020B0604030504040204" charset="-128"/>
              </a:rPr>
              <a:t>4/4 </a:t>
            </a:r>
            <a:r>
              <a:rPr lang="zh-CN" altLang="en-US" dirty="0">
                <a:latin typeface="メイリオ" panose="020B0604030504040204" charset="-128"/>
                <a:ea typeface="メイリオ" panose="020B0604030504040204" charset="-128"/>
                <a:cs typeface="メイリオ" panose="020B0604030504040204" charset="-128"/>
              </a:rPr>
              <a:t>）</a:t>
            </a:r>
            <a:endParaRPr lang="ja-JP" altLang="en-US" dirty="0"/>
          </a:p>
        </p:txBody>
      </p:sp>
      <p:sp>
        <p:nvSpPr>
          <p:cNvPr id="20" name="コンテンツ プレースホルダー 19"/>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每个应用程序的输入项目如下。</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填写必填项目并申请。</a:t>
            </a:r>
            <a:endParaRPr lang="en-US" altLang="ja-JP" sz="2200" dirty="0">
              <a:latin typeface="メイリオ" panose="020B0604030504040204" charset="-128"/>
              <a:ea typeface="メイリオ" panose="020B0604030504040204" charset="-128"/>
              <a:cs typeface="メイリオ" panose="020B0604030504040204" charset="-128"/>
            </a:endParaRPr>
          </a:p>
        </p:txBody>
      </p:sp>
      <p:grpSp>
        <p:nvGrpSpPr>
          <p:cNvPr id="12" name="グループ化 11"/>
          <p:cNvGrpSpPr/>
          <p:nvPr/>
        </p:nvGrpSpPr>
        <p:grpSpPr>
          <a:xfrm>
            <a:off x="1929146" y="3687327"/>
            <a:ext cx="4224694" cy="2443319"/>
            <a:chOff x="263468" y="3292724"/>
            <a:chExt cx="4224694" cy="2443319"/>
          </a:xfrm>
        </p:grpSpPr>
        <p:pic>
          <p:nvPicPr>
            <p:cNvPr id="5" name="図 4"/>
            <p:cNvPicPr>
              <a:picLocks noChangeAspect="1"/>
            </p:cNvPicPr>
            <p:nvPr/>
          </p:nvPicPr>
          <p:blipFill>
            <a:blip r:embed="rId1" cstate="print"/>
            <a:stretch>
              <a:fillRect/>
            </a:stretch>
          </p:blipFill>
          <p:spPr>
            <a:xfrm>
              <a:off x="404094" y="3541465"/>
              <a:ext cx="4084068" cy="852438"/>
            </a:xfrm>
            <a:prstGeom prst="rect">
              <a:avLst/>
            </a:prstGeom>
            <a:ln>
              <a:solidFill>
                <a:schemeClr val="accent1"/>
              </a:solidFill>
            </a:ln>
          </p:spPr>
        </p:pic>
        <p:sp>
          <p:nvSpPr>
            <p:cNvPr id="7" name="正方形/長方形 6"/>
            <p:cNvSpPr/>
            <p:nvPr/>
          </p:nvSpPr>
          <p:spPr>
            <a:xfrm>
              <a:off x="263468" y="3292724"/>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迟到申请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8" name="図 7"/>
            <p:cNvPicPr>
              <a:picLocks noChangeAspect="1"/>
            </p:cNvPicPr>
            <p:nvPr/>
          </p:nvPicPr>
          <p:blipFill>
            <a:blip r:embed="rId2" cstate="print"/>
            <a:stretch>
              <a:fillRect/>
            </a:stretch>
          </p:blipFill>
          <p:spPr>
            <a:xfrm>
              <a:off x="404094" y="4929472"/>
              <a:ext cx="4084068" cy="806571"/>
            </a:xfrm>
            <a:prstGeom prst="rect">
              <a:avLst/>
            </a:prstGeom>
            <a:ln>
              <a:solidFill>
                <a:schemeClr val="accent1"/>
              </a:solidFill>
            </a:ln>
          </p:spPr>
        </p:pic>
        <p:sp>
          <p:nvSpPr>
            <p:cNvPr id="9" name="正方形/長方形 8"/>
            <p:cNvSpPr/>
            <p:nvPr/>
          </p:nvSpPr>
          <p:spPr>
            <a:xfrm>
              <a:off x="263468" y="4712568"/>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提前出发申请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sp>
          <p:nvSpPr>
            <p:cNvPr id="14" name="線吹き出し 1 (枠付き) 13"/>
            <p:cNvSpPr/>
            <p:nvPr/>
          </p:nvSpPr>
          <p:spPr>
            <a:xfrm>
              <a:off x="1755062" y="4243864"/>
              <a:ext cx="1241571" cy="444617"/>
            </a:xfrm>
            <a:prstGeom prst="borderCallout1">
              <a:avLst>
                <a:gd name="adj1" fmla="val 31958"/>
                <a:gd name="adj2" fmla="val -1442"/>
                <a:gd name="adj3" fmla="val -72049"/>
                <a:gd name="adj4" fmla="val -1169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输入到达/离开时间。</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15" name="直線コネクタ 14"/>
            <p:cNvCxnSpPr/>
            <p:nvPr/>
          </p:nvCxnSpPr>
          <p:spPr>
            <a:xfrm flipV="1">
              <a:off x="1434657" y="4417991"/>
              <a:ext cx="320405" cy="77727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グループ化 12"/>
          <p:cNvGrpSpPr/>
          <p:nvPr/>
        </p:nvGrpSpPr>
        <p:grpSpPr>
          <a:xfrm>
            <a:off x="1858833" y="1812854"/>
            <a:ext cx="4171588" cy="1764993"/>
            <a:chOff x="263468" y="1655976"/>
            <a:chExt cx="4171588" cy="1764993"/>
          </a:xfrm>
        </p:grpSpPr>
        <p:sp>
          <p:nvSpPr>
            <p:cNvPr id="3" name="正方形/長方形 2"/>
            <p:cNvSpPr/>
            <p:nvPr/>
          </p:nvSpPr>
          <p:spPr>
            <a:xfrm>
              <a:off x="263468" y="1655976"/>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变更工作时间申请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4" name="図 3"/>
            <p:cNvPicPr>
              <a:picLocks noChangeAspect="1"/>
            </p:cNvPicPr>
            <p:nvPr/>
          </p:nvPicPr>
          <p:blipFill>
            <a:blip r:embed="rId3" cstate="print"/>
            <a:stretch>
              <a:fillRect/>
            </a:stretch>
          </p:blipFill>
          <p:spPr>
            <a:xfrm>
              <a:off x="457200" y="1872880"/>
              <a:ext cx="3977856" cy="1094536"/>
            </a:xfrm>
            <a:prstGeom prst="rect">
              <a:avLst/>
            </a:prstGeom>
            <a:ln>
              <a:solidFill>
                <a:schemeClr val="accent1"/>
              </a:solidFill>
            </a:ln>
          </p:spPr>
        </p:pic>
        <p:sp>
          <p:nvSpPr>
            <p:cNvPr id="16" name="線吹き出し 1 (枠付き) 15"/>
            <p:cNvSpPr/>
            <p:nvPr/>
          </p:nvSpPr>
          <p:spPr>
            <a:xfrm>
              <a:off x="2595817" y="2976352"/>
              <a:ext cx="1241571" cy="444617"/>
            </a:xfrm>
            <a:prstGeom prst="borderCallout1">
              <a:avLst>
                <a:gd name="adj1" fmla="val 31958"/>
                <a:gd name="adj2" fmla="val -1442"/>
                <a:gd name="adj3" fmla="val -148968"/>
                <a:gd name="adj4" fmla="val -2236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工作模式</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选择。</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grpSp>
      <p:grpSp>
        <p:nvGrpSpPr>
          <p:cNvPr id="18" name="グループ化 17"/>
          <p:cNvGrpSpPr/>
          <p:nvPr/>
        </p:nvGrpSpPr>
        <p:grpSpPr>
          <a:xfrm>
            <a:off x="6153840" y="1798016"/>
            <a:ext cx="4167742" cy="1558019"/>
            <a:chOff x="4787573" y="1607633"/>
            <a:chExt cx="4167742" cy="1558019"/>
          </a:xfrm>
        </p:grpSpPr>
        <p:pic>
          <p:nvPicPr>
            <p:cNvPr id="10" name="図 9"/>
            <p:cNvPicPr>
              <a:picLocks noChangeAspect="1"/>
            </p:cNvPicPr>
            <p:nvPr/>
          </p:nvPicPr>
          <p:blipFill>
            <a:blip r:embed="rId4" cstate="print"/>
            <a:stretch>
              <a:fillRect/>
            </a:stretch>
          </p:blipFill>
          <p:spPr>
            <a:xfrm>
              <a:off x="4984092" y="1872880"/>
              <a:ext cx="3859063" cy="1064570"/>
            </a:xfrm>
            <a:prstGeom prst="rect">
              <a:avLst/>
            </a:prstGeom>
            <a:ln>
              <a:solidFill>
                <a:schemeClr val="accent1"/>
              </a:solidFill>
            </a:ln>
          </p:spPr>
        </p:pic>
        <p:sp>
          <p:nvSpPr>
            <p:cNvPr id="11" name="正方形/長方形 10"/>
            <p:cNvSpPr/>
            <p:nvPr/>
          </p:nvSpPr>
          <p:spPr>
            <a:xfrm>
              <a:off x="4787573" y="1607633"/>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直接/直接退货申请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sp>
          <p:nvSpPr>
            <p:cNvPr id="17" name="線吹き出し 1 (枠付き) 16"/>
            <p:cNvSpPr/>
            <p:nvPr/>
          </p:nvSpPr>
          <p:spPr>
            <a:xfrm>
              <a:off x="6769153" y="2761832"/>
              <a:ext cx="2186162" cy="403820"/>
            </a:xfrm>
            <a:prstGeom prst="borderCallout1">
              <a:avLst>
                <a:gd name="adj1" fmla="val 31958"/>
                <a:gd name="adj2" fmla="val -1442"/>
                <a:gd name="adj3" fmla="val -128029"/>
                <a:gd name="adj4" fmla="val -2539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直接/直接返回复选框</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进入。</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grpSp>
      <p:grpSp>
        <p:nvGrpSpPr>
          <p:cNvPr id="23" name="グループ化 22"/>
          <p:cNvGrpSpPr/>
          <p:nvPr/>
        </p:nvGrpSpPr>
        <p:grpSpPr>
          <a:xfrm>
            <a:off x="6153841" y="3687326"/>
            <a:ext cx="4231003" cy="1498330"/>
            <a:chOff x="158205" y="3681063"/>
            <a:chExt cx="4231003" cy="1498330"/>
          </a:xfrm>
        </p:grpSpPr>
        <p:pic>
          <p:nvPicPr>
            <p:cNvPr id="24" name="図 23"/>
            <p:cNvPicPr>
              <a:picLocks noChangeAspect="1"/>
            </p:cNvPicPr>
            <p:nvPr/>
          </p:nvPicPr>
          <p:blipFill>
            <a:blip r:embed="rId5" cstate="print"/>
            <a:stretch>
              <a:fillRect/>
            </a:stretch>
          </p:blipFill>
          <p:spPr>
            <a:xfrm>
              <a:off x="355084" y="3925165"/>
              <a:ext cx="3921964" cy="1086736"/>
            </a:xfrm>
            <a:prstGeom prst="rect">
              <a:avLst/>
            </a:prstGeom>
            <a:ln>
              <a:solidFill>
                <a:schemeClr val="accent1"/>
              </a:solidFill>
            </a:ln>
          </p:spPr>
        </p:pic>
        <p:sp>
          <p:nvSpPr>
            <p:cNvPr id="25" name="正方形/長方形 24"/>
            <p:cNvSpPr/>
            <p:nvPr/>
          </p:nvSpPr>
          <p:spPr>
            <a:xfrm>
              <a:off x="158205" y="3681063"/>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调整工作时间申请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sp>
          <p:nvSpPr>
            <p:cNvPr id="30" name="線吹き出し 1 (枠付き) 29"/>
            <p:cNvSpPr/>
            <p:nvPr/>
          </p:nvSpPr>
          <p:spPr>
            <a:xfrm>
              <a:off x="2203046" y="4775573"/>
              <a:ext cx="2186162" cy="403820"/>
            </a:xfrm>
            <a:prstGeom prst="borderCallout1">
              <a:avLst>
                <a:gd name="adj1" fmla="val 31958"/>
                <a:gd name="adj2" fmla="val -1442"/>
                <a:gd name="adj3" fmla="val -110057"/>
                <a:gd name="adj4" fmla="val -2871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输入</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要修正的到达</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离开时间</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/休息时间。</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grpSp>
      <p:pic>
        <p:nvPicPr>
          <p:cNvPr id="26" name="図 25"/>
          <p:cNvPicPr>
            <a:picLocks noChangeAspect="1"/>
          </p:cNvPicPr>
          <p:nvPr/>
        </p:nvPicPr>
        <p:blipFill rotWithShape="1">
          <a:blip r:embed="rId6">
            <a:extLst>
              <a:ext uri="{28A0092B-C50C-407E-A947-70E740481C1C}">
                <a14:useLocalDpi xmlns:a14="http://schemas.microsoft.com/office/drawing/2010/main" val="0"/>
              </a:ext>
            </a:extLst>
          </a:blip>
          <a:srcRect l="87243" t="24549" b="57032"/>
          <a:stretch>
            <a:fillRect/>
          </a:stretch>
        </p:blipFill>
        <p:spPr>
          <a:xfrm>
            <a:off x="5432754" y="2300018"/>
            <a:ext cx="497725" cy="228600"/>
          </a:xfrm>
          <a:prstGeom prst="rect">
            <a:avLst/>
          </a:prstGeom>
          <a:ln>
            <a:solidFill>
              <a:schemeClr val="bg1"/>
            </a:solidFill>
          </a:ln>
        </p:spPr>
      </p:pic>
      <p:pic>
        <p:nvPicPr>
          <p:cNvPr id="27" name="図 26"/>
          <p:cNvPicPr>
            <a:picLocks noChangeAspect="1"/>
          </p:cNvPicPr>
          <p:nvPr/>
        </p:nvPicPr>
        <p:blipFill rotWithShape="1">
          <a:blip r:embed="rId6">
            <a:extLst>
              <a:ext uri="{28A0092B-C50C-407E-A947-70E740481C1C}">
                <a14:useLocalDpi xmlns:a14="http://schemas.microsoft.com/office/drawing/2010/main" val="0"/>
              </a:ext>
            </a:extLst>
          </a:blip>
          <a:srcRect l="87243" t="24549" b="57032"/>
          <a:stretch>
            <a:fillRect/>
          </a:stretch>
        </p:blipFill>
        <p:spPr>
          <a:xfrm>
            <a:off x="5542547" y="4221166"/>
            <a:ext cx="497725" cy="228600"/>
          </a:xfrm>
          <a:prstGeom prst="rect">
            <a:avLst/>
          </a:prstGeom>
          <a:ln>
            <a:solidFill>
              <a:schemeClr val="bg1"/>
            </a:solidFill>
          </a:ln>
        </p:spPr>
      </p:pic>
      <p:pic>
        <p:nvPicPr>
          <p:cNvPr id="28" name="図 27"/>
          <p:cNvPicPr>
            <a:picLocks noChangeAspect="1"/>
          </p:cNvPicPr>
          <p:nvPr/>
        </p:nvPicPr>
        <p:blipFill rotWithShape="1">
          <a:blip r:embed="rId6">
            <a:extLst>
              <a:ext uri="{28A0092B-C50C-407E-A947-70E740481C1C}">
                <a14:useLocalDpi xmlns:a14="http://schemas.microsoft.com/office/drawing/2010/main" val="0"/>
              </a:ext>
            </a:extLst>
          </a:blip>
          <a:srcRect l="87243" t="24549" b="57032"/>
          <a:stretch>
            <a:fillRect/>
          </a:stretch>
        </p:blipFill>
        <p:spPr>
          <a:xfrm>
            <a:off x="5555347" y="5589863"/>
            <a:ext cx="497725" cy="228600"/>
          </a:xfrm>
          <a:prstGeom prst="rect">
            <a:avLst/>
          </a:prstGeom>
          <a:ln>
            <a:solidFill>
              <a:schemeClr val="bg1"/>
            </a:solidFill>
          </a:ln>
        </p:spPr>
      </p:pic>
      <p:pic>
        <p:nvPicPr>
          <p:cNvPr id="29" name="図 28"/>
          <p:cNvPicPr>
            <a:picLocks noChangeAspect="1"/>
          </p:cNvPicPr>
          <p:nvPr/>
        </p:nvPicPr>
        <p:blipFill rotWithShape="1">
          <a:blip r:embed="rId6">
            <a:extLst>
              <a:ext uri="{28A0092B-C50C-407E-A947-70E740481C1C}">
                <a14:useLocalDpi xmlns:a14="http://schemas.microsoft.com/office/drawing/2010/main" val="0"/>
              </a:ext>
            </a:extLst>
          </a:blip>
          <a:srcRect l="87243" t="24549" b="57032"/>
          <a:stretch>
            <a:fillRect/>
          </a:stretch>
        </p:blipFill>
        <p:spPr>
          <a:xfrm>
            <a:off x="9664405" y="4210254"/>
            <a:ext cx="497725" cy="228600"/>
          </a:xfrm>
          <a:prstGeom prst="rect">
            <a:avLst/>
          </a:prstGeom>
          <a:ln>
            <a:solidFill>
              <a:schemeClr val="bg1"/>
            </a:solidFill>
          </a:ln>
        </p:spPr>
      </p:pic>
      <p:pic>
        <p:nvPicPr>
          <p:cNvPr id="31" name="図 30"/>
          <p:cNvPicPr>
            <a:picLocks noChangeAspect="1"/>
          </p:cNvPicPr>
          <p:nvPr/>
        </p:nvPicPr>
        <p:blipFill rotWithShape="1">
          <a:blip r:embed="rId6">
            <a:extLst>
              <a:ext uri="{28A0092B-C50C-407E-A947-70E740481C1C}">
                <a14:useLocalDpi xmlns:a14="http://schemas.microsoft.com/office/drawing/2010/main" val="0"/>
              </a:ext>
            </a:extLst>
          </a:blip>
          <a:srcRect l="87243" t="24549" b="57032"/>
          <a:stretch>
            <a:fillRect/>
          </a:stretch>
        </p:blipFill>
        <p:spPr>
          <a:xfrm>
            <a:off x="9616780" y="2321617"/>
            <a:ext cx="497725" cy="228600"/>
          </a:xfrm>
          <a:prstGeom prst="rect">
            <a:avLst/>
          </a:prstGeom>
          <a:ln>
            <a:solidFill>
              <a:schemeClr val="bg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1" cstate="print"/>
          <a:stretch>
            <a:fillRect/>
          </a:stretch>
        </p:blipFill>
        <p:spPr>
          <a:xfrm>
            <a:off x="1711259" y="5030551"/>
            <a:ext cx="8520801" cy="833372"/>
          </a:xfrm>
          <a:prstGeom prst="rect">
            <a:avLst/>
          </a:prstGeom>
          <a:ln>
            <a:solidFill>
              <a:schemeClr val="bg1">
                <a:lumMod val="65000"/>
              </a:schemeClr>
            </a:solidFill>
          </a:ln>
        </p:spPr>
      </p:pic>
      <p:pic>
        <p:nvPicPr>
          <p:cNvPr id="4" name="図 3"/>
          <p:cNvPicPr>
            <a:picLocks noChangeAspect="1"/>
          </p:cNvPicPr>
          <p:nvPr/>
        </p:nvPicPr>
        <p:blipFill>
          <a:blip r:embed="rId2" cstate="print"/>
          <a:stretch>
            <a:fillRect/>
          </a:stretch>
        </p:blipFill>
        <p:spPr>
          <a:xfrm>
            <a:off x="1728141" y="2157547"/>
            <a:ext cx="6092214" cy="2479319"/>
          </a:xfrm>
          <a:prstGeom prst="rect">
            <a:avLst/>
          </a:prstGeom>
          <a:ln>
            <a:solidFill>
              <a:schemeClr val="bg1">
                <a:lumMod val="65000"/>
              </a:schemeClr>
            </a:solidFill>
          </a:ln>
        </p:spPr>
      </p:pic>
      <p:sp>
        <p:nvSpPr>
          <p:cNvPr id="6" name="スライド番号プレースホルダー 5"/>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每月申请</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9" name="コンテンツ プレースホルダー 8"/>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请从工作列表屏幕申请工作确认。单击</a:t>
            </a:r>
            <a:r>
              <a:rPr lang="zh-CN" altLang="en-US" sz="2200" dirty="0">
                <a:latin typeface="メイリオ" panose="020B0604030504040204" charset="-128"/>
                <a:ea typeface="メイリオ" panose="020B0604030504040204" charset="-128"/>
                <a:cs typeface="メイリオ" panose="020B0604030504040204" charset="-128"/>
              </a:rPr>
              <a:t>名册屏幕上的</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批准请求</a:t>
            </a:r>
            <a:r>
              <a:rPr lang="zh-CN" altLang="ja-JP" sz="2200" dirty="0">
                <a:latin typeface="メイリオ" panose="020B0604030504040204" charset="-128"/>
                <a:ea typeface="メイリオ" panose="020B0604030504040204" charset="-128"/>
                <a:cs typeface="メイリオ" panose="020B0604030504040204" charset="-128"/>
              </a:rPr>
              <a:t>]按钮</a:t>
            </a:r>
            <a:r>
              <a:rPr lang="zh-CN" altLang="en-US" sz="2200" dirty="0">
                <a:latin typeface="メイリオ" panose="020B0604030504040204" charset="-128"/>
                <a:ea typeface="メイリオ" panose="020B0604030504040204" charset="-128"/>
                <a:cs typeface="メイリオ" panose="020B0604030504040204" charset="-128"/>
              </a:rPr>
              <a:t>以显示申请对话框。输入评论（可选）并</a:t>
            </a:r>
            <a:r>
              <a:rPr lang="zh-CN" altLang="en-US" sz="2200" dirty="0">
                <a:latin typeface="メイリオ" panose="020B0604030504040204" charset="-128"/>
                <a:ea typeface="メイリオ" panose="020B0604030504040204" charset="-128"/>
                <a:cs typeface="メイリオ" panose="020B0604030504040204" charset="-128"/>
              </a:rPr>
              <a:t>单击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批准请求</a:t>
            </a:r>
            <a:r>
              <a:rPr lang="zh-CN" altLang="ja-JP" sz="2200" dirty="0">
                <a:latin typeface="メイリオ" panose="020B0604030504040204" charset="-128"/>
                <a:ea typeface="メイリオ" panose="020B0604030504040204" charset="-128"/>
                <a:cs typeface="メイリオ" panose="020B0604030504040204" charset="-128"/>
              </a:rPr>
              <a:t>]按钮。</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41" name="角丸四角形 40"/>
          <p:cNvSpPr/>
          <p:nvPr/>
        </p:nvSpPr>
        <p:spPr>
          <a:xfrm>
            <a:off x="7264092" y="2535719"/>
            <a:ext cx="471659" cy="20355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a:stCxn id="41" idx="2"/>
          </p:cNvCxnSpPr>
          <p:nvPr/>
        </p:nvCxnSpPr>
        <p:spPr bwMode="auto">
          <a:xfrm>
            <a:off x="7499922" y="2739278"/>
            <a:ext cx="16991" cy="326443"/>
          </a:xfrm>
          <a:prstGeom prst="straightConnector1">
            <a:avLst/>
          </a:prstGeom>
          <a:noFill/>
          <a:ln w="9525" algn="ctr">
            <a:solidFill>
              <a:srgbClr val="FF0000"/>
            </a:solidFill>
            <a:round/>
            <a:tailEnd type="arrow" w="lg" len="lg"/>
          </a:ln>
        </p:spPr>
      </p:cxnSp>
      <p:sp>
        <p:nvSpPr>
          <p:cNvPr id="18" name="Rectangle 3"/>
          <p:cNvSpPr>
            <a:spLocks noChangeArrowheads="1"/>
          </p:cNvSpPr>
          <p:nvPr/>
        </p:nvSpPr>
        <p:spPr bwMode="auto">
          <a:xfrm>
            <a:off x="2496001" y="5935597"/>
            <a:ext cx="5640467" cy="420056"/>
          </a:xfrm>
          <a:prstGeom prst="rect">
            <a:avLst/>
          </a:prstGeom>
          <a:solidFill>
            <a:schemeClr val="bg1"/>
          </a:solidFill>
          <a:ln w="9525">
            <a:solidFill>
              <a:schemeClr val="tx1"/>
            </a:solidFill>
            <a:miter lim="800000"/>
          </a:ln>
        </p:spPr>
        <p:txBody>
          <a:bodyPr wrap="square" anchor="t">
            <a:noAutofit/>
          </a:bodyPr>
          <a:lstStyle/>
          <a:p>
            <a:r>
              <a:rPr lang="zh-CN" altLang="en-US" sz="1200" dirty="0">
                <a:latin typeface="メイリオ" panose="020B0604030504040204" charset="-128"/>
                <a:ea typeface="メイリオ" panose="020B0604030504040204" charset="-128"/>
                <a:cs typeface="メイリオ" panose="020B0604030504040204" charset="-128"/>
              </a:rPr>
              <a:t>- 如果有未申请或未批准的每日申请，则不能进行每月申请。</a:t>
            </a:r>
            <a:endParaRPr lang="en-US" altLang="ja-JP" sz="1200" dirty="0">
              <a:latin typeface="メイリオ" panose="020B0604030504040204" charset="-128"/>
              <a:ea typeface="メイリオ" panose="020B0604030504040204" charset="-128"/>
              <a:cs typeface="メイリオ" panose="020B0604030504040204" charset="-128"/>
            </a:endParaRPr>
          </a:p>
          <a:p>
            <a:r>
              <a:rPr lang="zh-CN" altLang="en-US" sz="1200" dirty="0">
                <a:latin typeface="メイリオ" panose="020B0604030504040204" charset="-128"/>
                <a:ea typeface="メイリオ" panose="020B0604030504040204" charset="-128"/>
                <a:cs typeface="メイリオ" panose="020B0604030504040204" charset="-128"/>
              </a:rPr>
              <a:t>- 没有盖章的日子将被视为缺席。</a:t>
            </a:r>
            <a:endParaRPr lang="en-US" altLang="ja-JP" sz="1200" dirty="0">
              <a:latin typeface="メイリオ" panose="020B0604030504040204" charset="-128"/>
              <a:ea typeface="メイリオ" panose="020B0604030504040204" charset="-128"/>
              <a:cs typeface="メイリオ" panose="020B0604030504040204" charset="-128"/>
            </a:endParaRPr>
          </a:p>
        </p:txBody>
      </p:sp>
      <p:sp>
        <p:nvSpPr>
          <p:cNvPr id="19" name="テキスト ボックス 3"/>
          <p:cNvSpPr txBox="1">
            <a:spLocks noChangeArrowheads="1"/>
          </p:cNvSpPr>
          <p:nvPr/>
        </p:nvSpPr>
        <p:spPr bwMode="auto">
          <a:xfrm>
            <a:off x="1728142" y="4710165"/>
            <a:ext cx="7545655" cy="307777"/>
          </a:xfrm>
          <a:prstGeom prst="rect">
            <a:avLst/>
          </a:prstGeom>
          <a:noFill/>
          <a:ln w="9525">
            <a:noFill/>
            <a:miter lim="800000"/>
          </a:ln>
        </p:spPr>
        <p:txBody>
          <a:bodyPr wrap="none">
            <a:spAutoFit/>
          </a:bodyPr>
          <a:lstStyle/>
          <a:p>
            <a:r>
              <a:rPr lang="zh-CN" altLang="en-US" sz="1400" dirty="0">
                <a:latin typeface="メイリオ" panose="020B0604030504040204" charset="-128"/>
                <a:ea typeface="メイリオ" panose="020B0604030504040204" charset="-128"/>
                <a:cs typeface="メイリオ" panose="020B0604030504040204" charset="-128"/>
              </a:rPr>
              <a:t>一旦您申请，状态将更改为“等待批准”，并且您将无法更改该月的出勤率。</a:t>
            </a:r>
            <a:endParaRPr lang="en-US" altLang="ja-JP" sz="1400" dirty="0">
              <a:latin typeface="メイリオ" panose="020B0604030504040204" charset="-128"/>
              <a:ea typeface="メイリオ" panose="020B0604030504040204" charset="-128"/>
              <a:cs typeface="メイリオ" panose="020B0604030504040204" charset="-128"/>
            </a:endParaRPr>
          </a:p>
        </p:txBody>
      </p:sp>
      <p:sp>
        <p:nvSpPr>
          <p:cNvPr id="16" name="角丸四角形 15"/>
          <p:cNvSpPr/>
          <p:nvPr/>
        </p:nvSpPr>
        <p:spPr>
          <a:xfrm>
            <a:off x="8010400" y="5542893"/>
            <a:ext cx="1424023" cy="28652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3" cstate="print"/>
          <a:stretch>
            <a:fillRect/>
          </a:stretch>
        </p:blipFill>
        <p:spPr>
          <a:xfrm>
            <a:off x="6730098" y="3088534"/>
            <a:ext cx="3498949" cy="1525516"/>
          </a:xfrm>
          <a:prstGeom prst="rect">
            <a:avLst/>
          </a:prstGeom>
          <a:ln>
            <a:solidFill>
              <a:schemeClr val="accent1"/>
            </a:solidFill>
          </a:ln>
        </p:spPr>
      </p:pic>
      <p:sp>
        <p:nvSpPr>
          <p:cNvPr id="14" name="線吹き出し 2 (枠付き) 13"/>
          <p:cNvSpPr/>
          <p:nvPr/>
        </p:nvSpPr>
        <p:spPr>
          <a:xfrm>
            <a:off x="7895027" y="1738145"/>
            <a:ext cx="2334020" cy="1117669"/>
          </a:xfrm>
          <a:prstGeom prst="borderCallout2">
            <a:avLst>
              <a:gd name="adj1" fmla="val 52009"/>
              <a:gd name="adj2" fmla="val -1334"/>
              <a:gd name="adj3" fmla="val 74450"/>
              <a:gd name="adj4" fmla="val -115409"/>
              <a:gd name="adj5" fmla="val 124920"/>
              <a:gd name="adj6" fmla="val -195138"/>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盖章时间与工作时间不一致</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如果根据加盖时间计算的工作时间与登记为工时的工作时间存在差异，则会以红色标记！将显示标记。</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申请前请确认没有标记</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17" name="図 16"/>
          <p:cNvPicPr>
            <a:picLocks noChangeAspect="1"/>
          </p:cNvPicPr>
          <p:nvPr/>
        </p:nvPicPr>
        <p:blipFill rotWithShape="1">
          <a:blip r:embed="rId4">
            <a:extLst>
              <a:ext uri="{28A0092B-C50C-407E-A947-70E740481C1C}">
                <a14:useLocalDpi xmlns:a14="http://schemas.microsoft.com/office/drawing/2010/main" val="0"/>
              </a:ext>
            </a:extLst>
          </a:blip>
          <a:srcRect l="87243" t="24549" b="57032"/>
          <a:stretch>
            <a:fillRect/>
          </a:stretch>
        </p:blipFill>
        <p:spPr>
          <a:xfrm>
            <a:off x="7652505" y="4316512"/>
            <a:ext cx="497725" cy="228600"/>
          </a:xfrm>
          <a:prstGeom prst="rect">
            <a:avLst/>
          </a:prstGeom>
          <a:ln>
            <a:solidFill>
              <a:schemeClr val="bg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1" cstate="print"/>
          <a:stretch>
            <a:fillRect/>
          </a:stretch>
        </p:blipFill>
        <p:spPr>
          <a:xfrm>
            <a:off x="2192350" y="1401518"/>
            <a:ext cx="6365335" cy="2168271"/>
          </a:xfrm>
          <a:prstGeom prst="rect">
            <a:avLst/>
          </a:prstGeom>
          <a:ln>
            <a:solidFill>
              <a:schemeClr val="bg1">
                <a:lumMod val="65000"/>
              </a:schemeClr>
            </a:solidFill>
          </a:ln>
        </p:spPr>
      </p:pic>
      <p:sp>
        <p:nvSpPr>
          <p:cNvPr id="28" name="角丸四角形 27"/>
          <p:cNvSpPr/>
          <p:nvPr/>
        </p:nvSpPr>
        <p:spPr>
          <a:xfrm>
            <a:off x="1080556" y="3599975"/>
            <a:ext cx="4027091" cy="2482282"/>
          </a:xfrm>
          <a:prstGeom prst="roundRect">
            <a:avLst>
              <a:gd name="adj" fmla="val 1221"/>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您还可以从应用程序对话框中检查详细的历史记录。</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如果您想取消申请</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点击</a:t>
            </a:r>
            <a:r>
              <a:rPr lang="zh-CN"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撤回申请</a:t>
            </a:r>
            <a:r>
              <a:rPr lang="zh-CN" altLang="ja-JP" sz="800" dirty="0">
                <a:solidFill>
                  <a:schemeClr val="tx1"/>
                </a:solidFill>
                <a:latin typeface="メイリオ" panose="020B0604030504040204" charset="-128"/>
                <a:ea typeface="メイリオ" panose="020B0604030504040204" charset="-128"/>
                <a:cs typeface="メイリオ" panose="020B0604030504040204" charset="-128"/>
              </a:rPr>
              <a:t>】按钮，返回申请前的状态。</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但是，如果您已按月申请，则无法取消每日申请。</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如果被拒绝</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・请更正申请内容并</a:t>
            </a:r>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点击</a:t>
            </a:r>
            <a:r>
              <a:rPr lang="zh-CN"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重新申请</a:t>
            </a:r>
            <a:r>
              <a:rPr lang="zh-CN" altLang="ja-JP" sz="800" dirty="0">
                <a:solidFill>
                  <a:schemeClr val="tx1"/>
                </a:solidFill>
                <a:latin typeface="メイリオ" panose="020B0604030504040204" charset="-128"/>
                <a:ea typeface="メイリオ" panose="020B0604030504040204" charset="-128"/>
                <a:cs typeface="メイリオ" panose="020B0604030504040204" charset="-128"/>
              </a:rPr>
              <a:t>]按钮。</a:t>
            </a:r>
            <a:endParaRPr lang="en-US" altLang="ja-JP" sz="800" dirty="0">
              <a:solidFill>
                <a:srgbClr val="FF0000"/>
              </a:solidFill>
              <a:latin typeface="メイリオ" panose="020B0604030504040204" charset="-128"/>
              <a:ea typeface="メイリオ" panose="020B0604030504040204" charset="-128"/>
              <a:cs typeface="メイリオ" panose="020B0604030504040204" charset="-128"/>
            </a:endParaRPr>
          </a:p>
        </p:txBody>
      </p:sp>
      <p:pic>
        <p:nvPicPr>
          <p:cNvPr id="12" name="図 11"/>
          <p:cNvPicPr>
            <a:picLocks noChangeAspect="1"/>
          </p:cNvPicPr>
          <p:nvPr/>
        </p:nvPicPr>
        <p:blipFill rotWithShape="1">
          <a:blip r:embed="rId2" cstate="print"/>
          <a:srcRect b="22304"/>
          <a:stretch>
            <a:fillRect/>
          </a:stretch>
        </p:blipFill>
        <p:spPr>
          <a:xfrm>
            <a:off x="1581428" y="3817425"/>
            <a:ext cx="2506657" cy="1600871"/>
          </a:xfrm>
          <a:prstGeom prst="rect">
            <a:avLst/>
          </a:prstGeom>
          <a:ln>
            <a:solidFill>
              <a:schemeClr val="bg1">
                <a:lumMod val="50000"/>
              </a:schemeClr>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检查审批状态</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您可以在工作列表屏幕上查看您的申请的审批状态。</a:t>
            </a:r>
            <a:endParaRPr kumimoji="1" lang="ja-JP" altLang="en-US" sz="2200" dirty="0"/>
          </a:p>
        </p:txBody>
      </p:sp>
      <p:sp>
        <p:nvSpPr>
          <p:cNvPr id="18" name="Rectangle 3"/>
          <p:cNvSpPr>
            <a:spLocks noChangeArrowheads="1"/>
          </p:cNvSpPr>
          <p:nvPr/>
        </p:nvSpPr>
        <p:spPr bwMode="auto">
          <a:xfrm>
            <a:off x="6641837" y="6079676"/>
            <a:ext cx="3548897" cy="450842"/>
          </a:xfrm>
          <a:prstGeom prst="rect">
            <a:avLst/>
          </a:prstGeom>
          <a:solidFill>
            <a:schemeClr val="bg1"/>
          </a:solidFill>
          <a:ln w="38100">
            <a:solidFill>
              <a:srgbClr val="FF0000"/>
            </a:solidFill>
            <a:miter lim="800000"/>
          </a:ln>
        </p:spPr>
        <p:txBody>
          <a:bodyPr wrap="square" anchor="t">
            <a:noAutofit/>
          </a:bodyPr>
          <a:lstStyle/>
          <a:p>
            <a:r>
              <a:rPr lang="zh-CN" altLang="en-US" sz="1100" dirty="0">
                <a:latin typeface="メイリオ" panose="020B0604030504040204" charset="-128"/>
                <a:ea typeface="メイリオ" panose="020B0604030504040204" charset="-128"/>
                <a:cs typeface="メイリオ" panose="020B0604030504040204" charset="-128"/>
              </a:rPr>
              <a:t>・一旦申请被批准或拒绝，</a:t>
            </a:r>
            <a:endParaRPr lang="en-US" altLang="ja-JP" sz="1100" dirty="0">
              <a:latin typeface="メイリオ" panose="020B0604030504040204" charset="-128"/>
              <a:ea typeface="メイリオ" panose="020B0604030504040204" charset="-128"/>
              <a:cs typeface="メイリオ" panose="020B0604030504040204" charset="-128"/>
            </a:endParaRPr>
          </a:p>
          <a:p>
            <a:r>
              <a:rPr lang="zh-CN" altLang="en-US" sz="1100" dirty="0">
                <a:solidFill>
                  <a:srgbClr val="FF0000"/>
                </a:solidFill>
                <a:latin typeface="メイリオ" panose="020B0604030504040204" charset="-128"/>
                <a:ea typeface="メイリオ" panose="020B0604030504040204" charset="-128"/>
                <a:cs typeface="メイリオ" panose="020B0604030504040204" charset="-128"/>
              </a:rPr>
              <a:t>   </a:t>
            </a:r>
            <a:r>
              <a:rPr lang="zh-CN" altLang="en-US" sz="1100" dirty="0">
                <a:latin typeface="メイリオ" panose="020B0604030504040204" charset="-128"/>
                <a:ea typeface="メイリオ" panose="020B0604030504040204" charset="-128"/>
                <a:cs typeface="メイリオ" panose="020B0604030504040204" charset="-128"/>
              </a:rPr>
              <a:t>审批人将自动通过电子邮件通知申请人。</a:t>
            </a:r>
            <a:endParaRPr lang="en-US" altLang="ja-JP" sz="1100" dirty="0">
              <a:latin typeface="メイリオ" panose="020B0604030504040204" charset="-128"/>
              <a:ea typeface="メイリオ" panose="020B0604030504040204" charset="-128"/>
              <a:cs typeface="メイリオ" panose="020B0604030504040204" charset="-128"/>
            </a:endParaRPr>
          </a:p>
        </p:txBody>
      </p:sp>
      <p:sp>
        <p:nvSpPr>
          <p:cNvPr id="17" name="線吹き出し 2 (枠付き) 16"/>
          <p:cNvSpPr/>
          <p:nvPr/>
        </p:nvSpPr>
        <p:spPr>
          <a:xfrm>
            <a:off x="1115317" y="1576610"/>
            <a:ext cx="1954635" cy="1132931"/>
          </a:xfrm>
          <a:prstGeom prst="borderCallout2">
            <a:avLst>
              <a:gd name="adj1" fmla="val 100249"/>
              <a:gd name="adj2" fmla="val 75424"/>
              <a:gd name="adj3" fmla="val 112818"/>
              <a:gd name="adj4" fmla="val 78733"/>
              <a:gd name="adj5" fmla="val 112593"/>
              <a:gd name="adj6" fmla="val 9491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申请按钮图标根据批准状态而变化。</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5" name="正方形/長方形 24"/>
          <p:cNvSpPr/>
          <p:nvPr/>
        </p:nvSpPr>
        <p:spPr>
          <a:xfrm>
            <a:off x="1699846" y="1931317"/>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...等待批准</a:t>
            </a:r>
            <a:endParaRPr lang="zh-CN" altLang="en-US" sz="800" dirty="0">
              <a:latin typeface="メイリオ" panose="020B0604030504040204" charset="-128"/>
              <a:ea typeface="メイリオ" panose="020B0604030504040204" charset="-128"/>
              <a:cs typeface="メイリオ" panose="020B0604030504040204" charset="-128"/>
            </a:endParaRPr>
          </a:p>
        </p:txBody>
      </p:sp>
      <p:sp>
        <p:nvSpPr>
          <p:cNvPr id="26" name="正方形/長方形 25"/>
          <p:cNvSpPr/>
          <p:nvPr/>
        </p:nvSpPr>
        <p:spPr>
          <a:xfrm>
            <a:off x="1687402" y="2148221"/>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···得到正式认可的</a:t>
            </a:r>
            <a:endParaRPr lang="zh-CN" altLang="en-US" sz="800" dirty="0">
              <a:latin typeface="メイリオ" panose="020B0604030504040204" charset="-128"/>
              <a:ea typeface="メイリオ" panose="020B0604030504040204" charset="-128"/>
              <a:cs typeface="メイリオ" panose="020B0604030504040204" charset="-128"/>
            </a:endParaRPr>
          </a:p>
        </p:txBody>
      </p:sp>
      <p:sp>
        <p:nvSpPr>
          <p:cNvPr id="27" name="正方形/長方形 26"/>
          <p:cNvSpPr/>
          <p:nvPr/>
        </p:nvSpPr>
        <p:spPr>
          <a:xfrm>
            <a:off x="1699846" y="2355518"/>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...被拒绝</a:t>
            </a:r>
            <a:endParaRPr lang="zh-CN" altLang="en-US" sz="800" dirty="0">
              <a:latin typeface="メイリオ" panose="020B0604030504040204" charset="-128"/>
              <a:ea typeface="メイリオ" panose="020B0604030504040204" charset="-128"/>
              <a:cs typeface="メイリオ" panose="020B0604030504040204" charset="-128"/>
            </a:endParaRPr>
          </a:p>
        </p:txBody>
      </p:sp>
      <p:sp>
        <p:nvSpPr>
          <p:cNvPr id="37" name="角丸四角形 36"/>
          <p:cNvSpPr/>
          <p:nvPr/>
        </p:nvSpPr>
        <p:spPr>
          <a:xfrm>
            <a:off x="6505604" y="3563810"/>
            <a:ext cx="3934811" cy="2402141"/>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单击状态链接图标以获取详细历史记录。</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您也可以检查一下。</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如果您想取消申请</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点击</a:t>
            </a:r>
            <a:r>
              <a:rPr lang="zh-CN"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取消申请</a:t>
            </a:r>
            <a:r>
              <a:rPr lang="zh-CN" altLang="ja-JP" sz="800" dirty="0">
                <a:solidFill>
                  <a:schemeClr val="tx1"/>
                </a:solidFill>
                <a:latin typeface="メイリオ" panose="020B0604030504040204" charset="-128"/>
                <a:ea typeface="メイリオ" panose="020B0604030504040204" charset="-128"/>
                <a:cs typeface="メイリオ" panose="020B0604030504040204" charset="-128"/>
              </a:rPr>
              <a:t>]按钮，返回到申请前的状态。</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但一经批准，不得取消。</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如果被拒绝</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・请取消申请并重新申请。</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13" name="直線矢印コネクタ 12"/>
          <p:cNvCxnSpPr>
            <a:stCxn id="20" idx="2"/>
          </p:cNvCxnSpPr>
          <p:nvPr/>
        </p:nvCxnSpPr>
        <p:spPr>
          <a:xfrm>
            <a:off x="3099315" y="3516253"/>
            <a:ext cx="743" cy="103422"/>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cstate="print"/>
          <a:stretch>
            <a:fillRect/>
          </a:stretch>
        </p:blipFill>
        <p:spPr>
          <a:xfrm>
            <a:off x="1397118" y="2143076"/>
            <a:ext cx="333375" cy="209550"/>
          </a:xfrm>
          <a:prstGeom prst="rect">
            <a:avLst/>
          </a:prstGeom>
        </p:spPr>
      </p:pic>
      <p:pic>
        <p:nvPicPr>
          <p:cNvPr id="9" name="図 8"/>
          <p:cNvPicPr>
            <a:picLocks noChangeAspect="1"/>
          </p:cNvPicPr>
          <p:nvPr/>
        </p:nvPicPr>
        <p:blipFill>
          <a:blip r:embed="rId4" cstate="print"/>
          <a:stretch>
            <a:fillRect/>
          </a:stretch>
        </p:blipFill>
        <p:spPr>
          <a:xfrm>
            <a:off x="1442971" y="1943756"/>
            <a:ext cx="285750" cy="161925"/>
          </a:xfrm>
          <a:prstGeom prst="rect">
            <a:avLst/>
          </a:prstGeom>
        </p:spPr>
      </p:pic>
      <p:pic>
        <p:nvPicPr>
          <p:cNvPr id="10" name="図 9"/>
          <p:cNvPicPr>
            <a:picLocks noChangeAspect="1"/>
          </p:cNvPicPr>
          <p:nvPr/>
        </p:nvPicPr>
        <p:blipFill>
          <a:blip r:embed="rId5" cstate="print"/>
          <a:stretch>
            <a:fillRect/>
          </a:stretch>
        </p:blipFill>
        <p:spPr>
          <a:xfrm>
            <a:off x="1443194" y="2337810"/>
            <a:ext cx="257175" cy="200025"/>
          </a:xfrm>
          <a:prstGeom prst="rect">
            <a:avLst/>
          </a:prstGeom>
        </p:spPr>
      </p:pic>
      <p:grpSp>
        <p:nvGrpSpPr>
          <p:cNvPr id="2048" name="グループ化 2047"/>
          <p:cNvGrpSpPr/>
          <p:nvPr/>
        </p:nvGrpSpPr>
        <p:grpSpPr>
          <a:xfrm>
            <a:off x="8538219" y="2016867"/>
            <a:ext cx="1902196" cy="1265665"/>
            <a:chOff x="7103047" y="2303054"/>
            <a:chExt cx="1902196" cy="1298653"/>
          </a:xfrm>
        </p:grpSpPr>
        <p:sp>
          <p:nvSpPr>
            <p:cNvPr id="29" name="線吹き出し 2 (枠付き) 28"/>
            <p:cNvSpPr/>
            <p:nvPr/>
          </p:nvSpPr>
          <p:spPr>
            <a:xfrm>
              <a:off x="7103047" y="2303054"/>
              <a:ext cx="1902196" cy="1298653"/>
            </a:xfrm>
            <a:prstGeom prst="borderCallout2">
              <a:avLst>
                <a:gd name="adj1" fmla="val 8142"/>
                <a:gd name="adj2" fmla="val -1727"/>
                <a:gd name="adj3" fmla="val 8356"/>
                <a:gd name="adj4" fmla="val -9047"/>
                <a:gd name="adj5" fmla="val -3255"/>
                <a:gd name="adj6" fmla="val -3685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状态链接图标根据批准状态而变化。</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3" name="正方形/長方形 32"/>
            <p:cNvSpPr/>
            <p:nvPr/>
          </p:nvSpPr>
          <p:spPr>
            <a:xfrm>
              <a:off x="7915514" y="2755342"/>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...等待批准</a:t>
              </a:r>
              <a:endParaRPr lang="zh-CN" altLang="en-US" sz="800" dirty="0">
                <a:latin typeface="メイリオ" panose="020B0604030504040204" charset="-128"/>
                <a:ea typeface="メイリオ" panose="020B0604030504040204" charset="-128"/>
                <a:cs typeface="メイリオ" panose="020B0604030504040204" charset="-128"/>
              </a:endParaRPr>
            </a:p>
          </p:txBody>
        </p:sp>
        <p:sp>
          <p:nvSpPr>
            <p:cNvPr id="34" name="正方形/長方形 33"/>
            <p:cNvSpPr/>
            <p:nvPr/>
          </p:nvSpPr>
          <p:spPr>
            <a:xfrm>
              <a:off x="7905496" y="2973571"/>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···得到正式认可的</a:t>
              </a:r>
              <a:endParaRPr lang="zh-CN" altLang="en-US" sz="800" dirty="0">
                <a:latin typeface="メイリオ" panose="020B0604030504040204" charset="-128"/>
                <a:ea typeface="メイリオ" panose="020B0604030504040204" charset="-128"/>
                <a:cs typeface="メイリオ" panose="020B0604030504040204" charset="-128"/>
              </a:endParaRPr>
            </a:p>
          </p:txBody>
        </p:sp>
        <p:sp>
          <p:nvSpPr>
            <p:cNvPr id="36" name="正方形/長方形 35"/>
            <p:cNvSpPr/>
            <p:nvPr/>
          </p:nvSpPr>
          <p:spPr>
            <a:xfrm>
              <a:off x="7928188" y="3227591"/>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...被拒绝</a:t>
              </a:r>
              <a:endParaRPr lang="zh-CN" altLang="en-US" sz="800" dirty="0">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6" cstate="print"/>
            <a:stretch>
              <a:fillRect/>
            </a:stretch>
          </p:blipFill>
          <p:spPr>
            <a:xfrm>
              <a:off x="7253188" y="3183132"/>
              <a:ext cx="787071" cy="285421"/>
            </a:xfrm>
            <a:prstGeom prst="rect">
              <a:avLst/>
            </a:prstGeom>
          </p:spPr>
        </p:pic>
        <p:pic>
          <p:nvPicPr>
            <p:cNvPr id="11" name="図 10"/>
            <p:cNvPicPr>
              <a:picLocks noChangeAspect="1"/>
            </p:cNvPicPr>
            <p:nvPr/>
          </p:nvPicPr>
          <p:blipFill>
            <a:blip r:embed="rId7" cstate="print"/>
            <a:stretch>
              <a:fillRect/>
            </a:stretch>
          </p:blipFill>
          <p:spPr>
            <a:xfrm>
              <a:off x="7272932" y="2701016"/>
              <a:ext cx="838200" cy="266700"/>
            </a:xfrm>
            <a:prstGeom prst="rect">
              <a:avLst/>
            </a:prstGeom>
          </p:spPr>
        </p:pic>
        <p:pic>
          <p:nvPicPr>
            <p:cNvPr id="14" name="図 13"/>
            <p:cNvPicPr>
              <a:picLocks noChangeAspect="1"/>
            </p:cNvPicPr>
            <p:nvPr/>
          </p:nvPicPr>
          <p:blipFill>
            <a:blip r:embed="rId8" cstate="print"/>
            <a:stretch>
              <a:fillRect/>
            </a:stretch>
          </p:blipFill>
          <p:spPr>
            <a:xfrm>
              <a:off x="7305370" y="2988832"/>
              <a:ext cx="790575" cy="190500"/>
            </a:xfrm>
            <a:prstGeom prst="rect">
              <a:avLst/>
            </a:prstGeom>
          </p:spPr>
        </p:pic>
      </p:grpSp>
      <p:pic>
        <p:nvPicPr>
          <p:cNvPr id="15" name="図 14"/>
          <p:cNvPicPr>
            <a:picLocks noChangeAspect="1"/>
          </p:cNvPicPr>
          <p:nvPr/>
        </p:nvPicPr>
        <p:blipFill>
          <a:blip r:embed="rId9" cstate="print"/>
          <a:stretch>
            <a:fillRect/>
          </a:stretch>
        </p:blipFill>
        <p:spPr>
          <a:xfrm>
            <a:off x="6774168" y="3960734"/>
            <a:ext cx="3284234" cy="1292158"/>
          </a:xfrm>
          <a:prstGeom prst="rect">
            <a:avLst/>
          </a:prstGeom>
          <a:ln>
            <a:solidFill>
              <a:schemeClr val="bg1">
                <a:lumMod val="50000"/>
              </a:schemeClr>
            </a:solidFill>
          </a:ln>
        </p:spPr>
      </p:pic>
      <p:sp>
        <p:nvSpPr>
          <p:cNvPr id="20" name="角丸四角形 19"/>
          <p:cNvSpPr/>
          <p:nvPr/>
        </p:nvSpPr>
        <p:spPr>
          <a:xfrm>
            <a:off x="2997848" y="3388693"/>
            <a:ext cx="202933" cy="12756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7079" y="3651294"/>
            <a:ext cx="6466627" cy="1594908"/>
          </a:xfrm>
          <a:prstGeom prst="rect">
            <a:avLst/>
          </a:prstGeom>
          <a:ln>
            <a:solidFill>
              <a:schemeClr val="tx1"/>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显示通知</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10" name="コンテンツ プレースホルダー 9"/>
          <p:cNvSpPr>
            <a:spLocks noGrp="1"/>
          </p:cNvSpPr>
          <p:nvPr>
            <p:ph sz="quarter" idx="4294967295"/>
          </p:nvPr>
        </p:nvSpPr>
        <p:spPr>
          <a:xfrm>
            <a:off x="654357" y="824470"/>
            <a:ext cx="10944735" cy="5632966"/>
          </a:xfrm>
          <a:prstGeom prst="rect">
            <a:avLst/>
          </a:prstGeom>
        </p:spPr>
        <p:txBody>
          <a:bodyPr/>
          <a:lstStyle/>
          <a:p>
            <a:r>
              <a:rPr lang="zh-CN" altLang="en-US" sz="2200" dirty="0"/>
              <a:t>您可以显示工作列表中的通知。</a:t>
            </a:r>
            <a:r>
              <a:rPr lang="zh-CN" altLang="en-US" sz="2200" dirty="0"/>
              <a:t>单击</a:t>
            </a:r>
            <a:r>
              <a:rPr lang="zh-CN" altLang="ja-JP" sz="2200" dirty="0"/>
              <a:t>[</a:t>
            </a:r>
            <a:r>
              <a:rPr lang="zh-CN" altLang="en-US" sz="2200" dirty="0"/>
              <a:t>通知</a:t>
            </a:r>
            <a:r>
              <a:rPr lang="zh-CN" altLang="ja-JP" sz="2200" dirty="0"/>
              <a:t>] 。</a:t>
            </a:r>
            <a:endParaRPr lang="zh-CN" altLang="ja-JP" sz="2200" dirty="0"/>
          </a:p>
        </p:txBody>
      </p:sp>
      <p:pic>
        <p:nvPicPr>
          <p:cNvPr id="7" name="図 6"/>
          <p:cNvPicPr>
            <a:picLocks noChangeAspect="1"/>
          </p:cNvPicPr>
          <p:nvPr/>
        </p:nvPicPr>
        <p:blipFill>
          <a:blip r:embed="rId2"/>
          <a:stretch>
            <a:fillRect/>
          </a:stretch>
        </p:blipFill>
        <p:spPr>
          <a:xfrm>
            <a:off x="1097287" y="1774795"/>
            <a:ext cx="5530641" cy="1449329"/>
          </a:xfrm>
          <a:prstGeom prst="rect">
            <a:avLst/>
          </a:prstGeom>
          <a:ln>
            <a:solidFill>
              <a:schemeClr val="accent1"/>
            </a:solidFill>
          </a:ln>
        </p:spPr>
      </p:pic>
      <p:sp>
        <p:nvSpPr>
          <p:cNvPr id="8" name="角丸四角形 7"/>
          <p:cNvSpPr/>
          <p:nvPr/>
        </p:nvSpPr>
        <p:spPr>
          <a:xfrm>
            <a:off x="4774337" y="2094411"/>
            <a:ext cx="309463" cy="11792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6" name="正方形/長方形 5"/>
          <p:cNvSpPr/>
          <p:nvPr/>
        </p:nvSpPr>
        <p:spPr>
          <a:xfrm>
            <a:off x="6786246" y="2033467"/>
            <a:ext cx="4423951" cy="1190657"/>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noAutofit/>
          </a:bodyPr>
          <a:lstStyle/>
          <a:p>
            <a:r>
              <a:rPr lang="zh-CN" altLang="en-US" sz="1100" dirty="0">
                <a:solidFill>
                  <a:schemeClr val="tx1"/>
                </a:solidFill>
                <a:latin typeface="メイリオ" panose="020B0604030504040204" charset="-128"/>
                <a:ea typeface="メイリオ" panose="020B0604030504040204" charset="-128"/>
              </a:rPr>
              <a:t>[注意]</a:t>
            </a:r>
            <a:endParaRPr lang="en-US" altLang="ja-JP" sz="1100" dirty="0">
              <a:solidFill>
                <a:schemeClr val="tx1"/>
              </a:solidFill>
              <a:latin typeface="メイリオ" panose="020B0604030504040204" charset="-128"/>
              <a:ea typeface="メイリオ" panose="020B0604030504040204" charset="-128"/>
            </a:endParaRPr>
          </a:p>
          <a:p>
            <a:r>
              <a:rPr lang="zh-CN" altLang="en-US" sz="1100" dirty="0">
                <a:solidFill>
                  <a:schemeClr val="tx1"/>
                </a:solidFill>
                <a:latin typeface="メイリオ" panose="020B0604030504040204" charset="-128"/>
                <a:ea typeface="メイリオ" panose="020B0604030504040204" charset="-128"/>
              </a:rPr>
              <a:t>当加班时间超过一定时间，给予带薪年假时，</a:t>
            </a:r>
            <a:endParaRPr lang="en-US" altLang="ja-JP" sz="1100" dirty="0">
              <a:solidFill>
                <a:schemeClr val="tx1"/>
              </a:solidFill>
              <a:latin typeface="メイリオ" panose="020B0604030504040204" charset="-128"/>
              <a:ea typeface="メイリオ" panose="020B0604030504040204" charset="-128"/>
            </a:endParaRPr>
          </a:p>
          <a:p>
            <a:r>
              <a:rPr lang="zh-CN" altLang="en-US" sz="1100" dirty="0">
                <a:solidFill>
                  <a:schemeClr val="tx1"/>
                </a:solidFill>
                <a:latin typeface="メイリオ" panose="020B0604030504040204" charset="-128"/>
                <a:ea typeface="メイリオ" panose="020B0604030504040204" charset="-128"/>
              </a:rPr>
              <a:t>关于带薪年假义务、申请被拒绝等的警告。</a:t>
            </a:r>
            <a:endParaRPr lang="en-US" altLang="ja-JP" sz="1100" dirty="0">
              <a:solidFill>
                <a:schemeClr val="tx1"/>
              </a:solidFill>
              <a:latin typeface="メイリオ" panose="020B0604030504040204" charset="-128"/>
              <a:ea typeface="メイリオ" panose="020B0604030504040204" charset="-128"/>
            </a:endParaRPr>
          </a:p>
          <a:p>
            <a:r>
              <a:rPr lang="zh-CN" altLang="en-US" sz="1100" dirty="0">
                <a:solidFill>
                  <a:schemeClr val="tx1"/>
                </a:solidFill>
                <a:latin typeface="メイリオ" panose="020B0604030504040204" charset="-128"/>
                <a:ea typeface="メイリオ" panose="020B0604030504040204" charset="-128"/>
              </a:rPr>
              <a:t>将显示。请检查内容并根据需要采取行动。</a:t>
            </a:r>
            <a:endParaRPr lang="zh-CN" altLang="en-US" sz="1100" dirty="0">
              <a:solidFill>
                <a:schemeClr val="tx1"/>
              </a:solidFill>
              <a:latin typeface="メイリオ" panose="020B0604030504040204" charset="-128"/>
              <a:ea typeface="メイリオ" panose="020B0604030504040204" charset="-128"/>
            </a:endParaRPr>
          </a:p>
        </p:txBody>
      </p:sp>
      <p:cxnSp>
        <p:nvCxnSpPr>
          <p:cNvPr id="9" name="図形 119"/>
          <p:cNvCxnSpPr>
            <a:cxnSpLocks noChangeShapeType="1"/>
          </p:cNvCxnSpPr>
          <p:nvPr/>
        </p:nvCxnSpPr>
        <p:spPr bwMode="auto">
          <a:xfrm>
            <a:off x="5083799" y="2197093"/>
            <a:ext cx="1" cy="1454201"/>
          </a:xfrm>
          <a:prstGeom prst="straightConnector1">
            <a:avLst/>
          </a:prstGeom>
          <a:noFill/>
          <a:ln w="9525" algn="ctr">
            <a:solidFill>
              <a:srgbClr val="FF0000"/>
            </a:solidFill>
            <a:round/>
            <a:tailEnd type="arrow" w="lg" len="lg"/>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确认个人设置 ( </a:t>
            </a:r>
            <a:r>
              <a:rPr lang="zh-CN" altLang="ja-JP" dirty="0">
                <a:latin typeface="メイリオ" panose="020B0604030504040204" charset="-128"/>
                <a:ea typeface="メイリオ" panose="020B0604030504040204" charset="-128"/>
                <a:cs typeface="メイリオ" panose="020B0604030504040204" charset="-128"/>
              </a:rPr>
              <a:t>1/2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7" name="コンテンツ プレースホルダー 6"/>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您可以从名册中查看您的个人设置详细信息。单击屏幕右上角显示的脸部照片。</a:t>
            </a:r>
            <a:endParaRPr lang="en-US" altLang="ja-JP" sz="2200" dirty="0">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26497" y="1649636"/>
            <a:ext cx="2964931" cy="4383894"/>
          </a:xfrm>
          <a:prstGeom prst="rect">
            <a:avLst/>
          </a:prstGeom>
          <a:ln>
            <a:solidFill>
              <a:schemeClr val="accent1"/>
            </a:solidFill>
          </a:ln>
        </p:spPr>
      </p:pic>
      <p:sp>
        <p:nvSpPr>
          <p:cNvPr id="12" name="角丸四角形 11"/>
          <p:cNvSpPr/>
          <p:nvPr/>
        </p:nvSpPr>
        <p:spPr>
          <a:xfrm>
            <a:off x="7821827" y="1649637"/>
            <a:ext cx="489988" cy="14123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3" name="線吹き出し 2 (枠付き) 12"/>
          <p:cNvSpPr/>
          <p:nvPr/>
        </p:nvSpPr>
        <p:spPr>
          <a:xfrm>
            <a:off x="4457460" y="4954847"/>
            <a:ext cx="2196100" cy="260852"/>
          </a:xfrm>
          <a:prstGeom prst="borderCallout2">
            <a:avLst>
              <a:gd name="adj1" fmla="val -167"/>
              <a:gd name="adj2" fmla="val 56557"/>
              <a:gd name="adj3" fmla="val -153134"/>
              <a:gd name="adj4" fmla="val 104901"/>
              <a:gd name="adj5" fmla="val -1198968"/>
              <a:gd name="adj6" fmla="val 16720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您可以打印您的个人设置。</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4" name="角丸四角形 13"/>
          <p:cNvSpPr/>
          <p:nvPr/>
        </p:nvSpPr>
        <p:spPr>
          <a:xfrm>
            <a:off x="8690029" y="6047851"/>
            <a:ext cx="2101399" cy="235731"/>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显示项目将在下一页继续。</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　</a:t>
            </a:r>
            <a:endParaRPr lang="en-US" altLang="ja-JP" sz="800" dirty="0">
              <a:solidFill>
                <a:srgbClr val="FF0000"/>
              </a:solidFill>
              <a:latin typeface="メイリオ" panose="020B0604030504040204" charset="-128"/>
              <a:ea typeface="メイリオ" panose="020B0604030504040204" charset="-128"/>
              <a:cs typeface="メイリオ" panose="020B0604030504040204" charset="-128"/>
            </a:endParaRPr>
          </a:p>
        </p:txBody>
      </p:sp>
      <p:pic>
        <p:nvPicPr>
          <p:cNvPr id="15" name="図 14"/>
          <p:cNvPicPr>
            <a:picLocks noChangeAspect="1"/>
          </p:cNvPicPr>
          <p:nvPr/>
        </p:nvPicPr>
        <p:blipFill>
          <a:blip r:embed="rId2"/>
          <a:stretch>
            <a:fillRect/>
          </a:stretch>
        </p:blipFill>
        <p:spPr>
          <a:xfrm>
            <a:off x="752363" y="1931993"/>
            <a:ext cx="6086169" cy="1594908"/>
          </a:xfrm>
          <a:prstGeom prst="rect">
            <a:avLst/>
          </a:prstGeom>
          <a:ln>
            <a:solidFill>
              <a:schemeClr val="bg1">
                <a:lumMod val="85000"/>
              </a:schemeClr>
            </a:solidFill>
          </a:ln>
        </p:spPr>
      </p:pic>
      <p:sp>
        <p:nvSpPr>
          <p:cNvPr id="16" name="角丸四角形 7"/>
          <p:cNvSpPr/>
          <p:nvPr/>
        </p:nvSpPr>
        <p:spPr>
          <a:xfrm>
            <a:off x="5405995" y="1948262"/>
            <a:ext cx="276955" cy="257663"/>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9" name="図形 119"/>
          <p:cNvCxnSpPr>
            <a:cxnSpLocks noChangeShapeType="1"/>
            <a:stCxn id="16" idx="3"/>
          </p:cNvCxnSpPr>
          <p:nvPr/>
        </p:nvCxnSpPr>
        <p:spPr bwMode="auto">
          <a:xfrm flipV="1">
            <a:off x="5682950" y="2077093"/>
            <a:ext cx="2138877" cy="1"/>
          </a:xfrm>
          <a:prstGeom prst="straightConnector1">
            <a:avLst/>
          </a:prstGeom>
          <a:noFill/>
          <a:ln w="9525" algn="ctr">
            <a:solidFill>
              <a:srgbClr val="FF0000"/>
            </a:solidFill>
            <a:round/>
            <a:tailEnd type="arrow" w="lg" len="lg"/>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idx="4294967295"/>
          </p:nvPr>
        </p:nvSpPr>
        <p:spPr>
          <a:xfrm>
            <a:off x="654356" y="158448"/>
            <a:ext cx="10515600" cy="360293"/>
          </a:xfrm>
          <a:prstGeom prst="rect">
            <a:avLst/>
          </a:prstGeom>
        </p:spPr>
        <p:txBody>
          <a:bodyPr>
            <a:normAutofit fontScale="90000"/>
          </a:bodyPr>
          <a:lstStyle/>
          <a:p>
            <a:r>
              <a:rPr lang="zh-CN" altLang="en-US" dirty="0"/>
              <a:t>简易操作手册概述（用户版）</a:t>
            </a:r>
            <a:endParaRPr lang="zh-CN" altLang="en-US" dirty="0"/>
          </a:p>
        </p:txBody>
      </p:sp>
      <p:sp>
        <p:nvSpPr>
          <p:cNvPr id="5" name="スライド番号プレースホルダー 4"/>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コンテンツ プレースホルダー 1"/>
          <p:cNvSpPr>
            <a:spLocks noGrp="1"/>
          </p:cNvSpPr>
          <p:nvPr>
            <p:ph sz="quarter" idx="4294967295"/>
          </p:nvPr>
        </p:nvSpPr>
        <p:spPr>
          <a:xfrm>
            <a:off x="654357" y="824470"/>
            <a:ext cx="10944735" cy="5632966"/>
          </a:xfrm>
          <a:prstGeom prst="rect">
            <a:avLst/>
          </a:prstGeom>
        </p:spPr>
        <p:txBody>
          <a:bodyPr/>
          <a:lstStyle/>
          <a:p>
            <a:r>
              <a:rPr kumimoji="1" lang="zh-CN" altLang="en-US" sz="2200" dirty="0">
                <a:latin typeface="メイリオ" panose="020B0604030504040204" charset="-128"/>
                <a:ea typeface="メイリオ" panose="020B0604030504040204" charset="-128"/>
              </a:rPr>
              <a:t>本文档是针对</a:t>
            </a:r>
            <a:r>
              <a:rPr kumimoji="1" lang="zh-CN" altLang="ja-JP" sz="2200" dirty="0" err="1">
                <a:latin typeface="メイリオ" panose="020B0604030504040204" charset="-128"/>
                <a:ea typeface="メイリオ" panose="020B0604030504040204" charset="-128"/>
              </a:rPr>
              <a:t>TeamSpirit</a:t>
            </a:r>
            <a:r>
              <a:rPr kumimoji="1" lang="zh-CN" altLang="en-US" sz="2200" dirty="0">
                <a:latin typeface="メイリオ" panose="020B0604030504040204" charset="-128"/>
                <a:ea typeface="メイリオ" panose="020B0604030504040204" charset="-128"/>
              </a:rPr>
              <a:t>用户的</a:t>
            </a:r>
            <a:r>
              <a:rPr lang="zh-CN" altLang="en-US" sz="2200" dirty="0">
                <a:latin typeface="メイリオ" panose="020B0604030504040204" charset="-128"/>
                <a:ea typeface="メイリオ" panose="020B0604030504040204" charset="-128"/>
              </a:rPr>
              <a:t>功能说明</a:t>
            </a:r>
            <a:r>
              <a:rPr kumimoji="1" lang="zh-CN" altLang="en-US" sz="2200" dirty="0">
                <a:latin typeface="メイリオ" panose="020B0604030504040204" charset="-128"/>
                <a:ea typeface="メイリオ" panose="020B0604030504040204" charset="-128"/>
              </a:rPr>
              <a:t>。</a:t>
            </a:r>
            <a:endParaRPr kumimoji="1" lang="en-US" altLang="ja-JP" sz="2200" dirty="0">
              <a:latin typeface="メイリオ" panose="020B0604030504040204" charset="-128"/>
              <a:ea typeface="メイリオ" panose="020B0604030504040204" charset="-128"/>
            </a:endParaRPr>
          </a:p>
          <a:p>
            <a:pPr marL="0" indent="0">
              <a:buNone/>
            </a:pPr>
            <a:r>
              <a:rPr lang="zh-CN" altLang="en-US" sz="2200" dirty="0">
                <a:latin typeface="メイリオ" panose="020B0604030504040204" charset="-128"/>
                <a:ea typeface="メイリオ" panose="020B0604030504040204" charset="-128"/>
              </a:rPr>
              <a:t>　</a:t>
            </a:r>
            <a:r>
              <a:rPr kumimoji="1" lang="zh-CN" altLang="en-US" sz="2200" dirty="0">
                <a:latin typeface="メイリオ" panose="020B0604030504040204" charset="-128"/>
                <a:ea typeface="メイリオ" panose="020B0604030504040204" charset="-128"/>
              </a:rPr>
              <a:t>我们将根据菜单屏幕引导您完成操作方法。</a:t>
            </a:r>
            <a:endParaRPr kumimoji="1" lang="en-US" altLang="ja-JP" sz="2200" dirty="0">
              <a:latin typeface="メイリオ" panose="020B0604030504040204" charset="-128"/>
              <a:ea typeface="メイリオ" panose="020B0604030504040204" charset="-128"/>
            </a:endParaRPr>
          </a:p>
          <a:p>
            <a:r>
              <a:rPr lang="zh-CN" altLang="en-US" sz="2200" dirty="0">
                <a:latin typeface="メイリオ" panose="020B0604030504040204" charset="-128"/>
                <a:ea typeface="メイリオ" panose="020B0604030504040204" charset="-128"/>
              </a:rPr>
              <a:t>目录</a:t>
            </a:r>
            <a:endParaRPr kumimoji="1" lang="en-US" altLang="ja-JP" sz="2200" dirty="0">
              <a:latin typeface="メイリオ" panose="020B0604030504040204" charset="-128"/>
              <a:ea typeface="メイリオ" panose="020B0604030504040204" charset="-128"/>
            </a:endParaRPr>
          </a:p>
          <a:p>
            <a:pPr lvl="1" algn="l"/>
            <a:r>
              <a:rPr lang="zh-CN" altLang="en-US" dirty="0">
                <a:hlinkClick r:id="rId1" action="ppaction://hlinksldjump"/>
              </a:rPr>
              <a:t>1.从</a:t>
            </a:r>
            <a:r>
              <a:rPr lang="zh-CN" altLang="en-US" dirty="0">
                <a:hlinkClick r:id="rId1" action="ppaction://hlinksldjump"/>
              </a:rPr>
              <a:t>如何登录</a:t>
            </a:r>
            <a:r>
              <a:rPr lang="zh-CN" altLang="en-US" dirty="0"/>
              <a:t>到如何显示菜单</a:t>
            </a:r>
            <a:r>
              <a:rPr lang="zh-CN" altLang="ja-JP" dirty="0"/>
              <a:t>（第</a:t>
            </a:r>
            <a:r>
              <a:rPr lang="zh-CN" altLang="en-US" dirty="0"/>
              <a:t>2-6页</a:t>
            </a:r>
            <a:r>
              <a:rPr lang="zh-CN" altLang="ja-JP" dirty="0"/>
              <a:t>）</a:t>
            </a:r>
            <a:endParaRPr lang="zh-CN" altLang="ja-JP" dirty="0"/>
          </a:p>
          <a:p>
            <a:pPr lvl="1" algn="l"/>
            <a:r>
              <a:rPr lang="zh-CN" altLang="en-US" dirty="0">
                <a:hlinkClick r:id="rId2" action="ppaction://hlinksldjump"/>
              </a:rPr>
              <a:t>2.考勤管理（申请流程）</a:t>
            </a:r>
            <a:r>
              <a:rPr lang="zh-CN" altLang="en-US" dirty="0"/>
              <a:t>　</a:t>
            </a:r>
            <a:r>
              <a:rPr lang="zh-CN" altLang="ja-JP" dirty="0"/>
              <a:t>（</a:t>
            </a:r>
            <a:r>
              <a:rPr lang="zh-CN" altLang="en-US" dirty="0"/>
              <a:t>第7-21页</a:t>
            </a:r>
            <a:r>
              <a:rPr lang="zh-CN" altLang="ja-JP" dirty="0"/>
              <a:t>）</a:t>
            </a:r>
            <a:endParaRPr lang="zh-CN" altLang="ja-JP" dirty="0"/>
          </a:p>
          <a:p>
            <a:pPr lvl="1" algn="l"/>
            <a:r>
              <a:rPr lang="zh-CN" altLang="en-US" dirty="0">
                <a:hlinkClick r:id="rId3" action="ppaction://hlinksldjump"/>
              </a:rPr>
              <a:t>3.时间报告</a:t>
            </a:r>
            <a:r>
              <a:rPr lang="zh-CN" altLang="en-US" dirty="0"/>
              <a:t>　　　　　</a:t>
            </a:r>
            <a:r>
              <a:rPr lang="zh-CN" altLang="ja-JP" dirty="0"/>
              <a:t>（</a:t>
            </a:r>
            <a:r>
              <a:rPr lang="zh-CN" altLang="en-US" dirty="0"/>
              <a:t>第22-31页</a:t>
            </a:r>
            <a:r>
              <a:rPr lang="zh-CN" altLang="ja-JP" dirty="0"/>
              <a:t>）</a:t>
            </a:r>
            <a:endParaRPr lang="zh-CN" altLang="ja-JP" dirty="0"/>
          </a:p>
          <a:p>
            <a:pPr lvl="1" algn="l"/>
            <a:r>
              <a:rPr lang="zh-CN" altLang="en-US" dirty="0">
                <a:hlinkClick r:id="rId4" action="ppaction://hlinksldjump"/>
              </a:rPr>
              <a:t>4.提前申请（申请流程）</a:t>
            </a:r>
            <a:r>
              <a:rPr lang="zh-CN" altLang="en-US" dirty="0"/>
              <a:t>　</a:t>
            </a:r>
            <a:r>
              <a:rPr lang="zh-CN" altLang="ja-JP" dirty="0"/>
              <a:t>（</a:t>
            </a:r>
            <a:r>
              <a:rPr lang="zh-CN" altLang="en-US" dirty="0"/>
              <a:t>第32-40页</a:t>
            </a:r>
            <a:r>
              <a:rPr lang="zh-CN" altLang="ja-JP" dirty="0"/>
              <a:t>）</a:t>
            </a:r>
            <a:endParaRPr lang="zh-CN" altLang="ja-JP" dirty="0"/>
          </a:p>
          <a:p>
            <a:pPr lvl="1" algn="l"/>
            <a:r>
              <a:rPr lang="zh-CN" altLang="en-US" dirty="0">
                <a:hlinkClick r:id="rId5" action="ppaction://hlinksldjump"/>
              </a:rPr>
              <a:t>5.费用结算（申请流程）</a:t>
            </a:r>
            <a:r>
              <a:rPr lang="zh-CN" altLang="en-US" dirty="0"/>
              <a:t>　</a:t>
            </a:r>
            <a:r>
              <a:rPr lang="zh-CN" altLang="ja-JP" dirty="0"/>
              <a:t>（</a:t>
            </a:r>
            <a:r>
              <a:rPr lang="zh-CN" altLang="en-US" dirty="0"/>
              <a:t>第 41-51 页</a:t>
            </a:r>
            <a:r>
              <a:rPr lang="zh-CN" altLang="ja-JP" dirty="0"/>
              <a:t>）</a:t>
            </a:r>
            <a:endParaRPr lang="zh-CN" altLang="ja-JP" dirty="0"/>
          </a:p>
          <a:p>
            <a:pPr lvl="1" algn="l"/>
            <a:r>
              <a:rPr lang="zh-CN" altLang="en-US" dirty="0">
                <a:hlinkClick r:id="rId6" action="ppaction://hlinksldjump"/>
              </a:rPr>
              <a:t>6.工时结果（应用流程）</a:t>
            </a:r>
            <a:r>
              <a:rPr lang="zh-CN" altLang="en-US" dirty="0"/>
              <a:t>　</a:t>
            </a:r>
            <a:r>
              <a:rPr lang="zh-CN" altLang="ja-JP" dirty="0"/>
              <a:t>（</a:t>
            </a:r>
            <a:r>
              <a:rPr lang="zh-CN" altLang="en-US" dirty="0"/>
              <a:t>第 52-57 页</a:t>
            </a:r>
            <a:r>
              <a:rPr lang="zh-CN" altLang="ja-JP" dirty="0"/>
              <a:t>）</a:t>
            </a:r>
            <a:endParaRPr lang="zh-CN" altLang="ja-JP" dirty="0"/>
          </a:p>
          <a:p>
            <a:pPr lvl="1" algn="l"/>
            <a:r>
              <a:rPr lang="zh-CN" altLang="en-US" dirty="0">
                <a:hlinkClick r:id="rId7" action="ppaction://hlinksldjump"/>
              </a:rPr>
              <a:t>7.管理员用（审批流程） </a:t>
            </a:r>
            <a:r>
              <a:rPr lang="zh-CN" altLang="ja-JP" dirty="0"/>
              <a:t>（</a:t>
            </a:r>
            <a:r>
              <a:rPr lang="zh-CN" altLang="en-US" dirty="0"/>
              <a:t>单独联动</a:t>
            </a:r>
            <a:r>
              <a:rPr lang="zh-CN" altLang="ja-JP" dirty="0"/>
              <a:t>）</a:t>
            </a:r>
            <a:r>
              <a:rPr lang="zh-CN" altLang="en-US" dirty="0"/>
              <a:t>　</a:t>
            </a:r>
            <a:endParaRPr lang="en-US" altLang="ja-JP" dirty="0"/>
          </a:p>
          <a:p>
            <a:pPr lvl="1" algn="l"/>
            <a:r>
              <a:rPr lang="zh-CN" altLang="ja-JP" dirty="0">
                <a:hlinkClick r:id="" action="ppaction://noaction"/>
              </a:rPr>
              <a:t>[</a:t>
            </a:r>
            <a:r>
              <a:rPr lang="zh-CN" altLang="en-US" dirty="0">
                <a:hlinkClick r:id="" action="ppaction://noaction"/>
              </a:rPr>
              <a:t>参考</a:t>
            </a:r>
            <a:r>
              <a:rPr lang="zh-CN" altLang="ja-JP" dirty="0">
                <a:hlinkClick r:id="" action="ppaction://noaction"/>
              </a:rPr>
              <a:t>]</a:t>
            </a:r>
            <a:r>
              <a:rPr lang="zh-CN" altLang="en-US" dirty="0">
                <a:hlinkClick r:id="" action="ppaction://noaction"/>
              </a:rPr>
              <a:t>审批功能</a:t>
            </a:r>
            <a:r>
              <a:rPr lang="zh-CN" altLang="en-US" dirty="0"/>
              <a:t>　　　　　　</a:t>
            </a:r>
            <a:r>
              <a:rPr lang="zh-CN" altLang="ja-JP" dirty="0"/>
              <a:t>（</a:t>
            </a:r>
            <a:r>
              <a:rPr lang="zh-CN" altLang="en-US" dirty="0"/>
              <a:t>第 67-72 页</a:t>
            </a:r>
            <a:r>
              <a:rPr lang="zh-CN" altLang="ja-JP" dirty="0"/>
              <a:t>）</a:t>
            </a:r>
            <a:endParaRPr lang="zh-CN" altLang="ja-JP" dirty="0"/>
          </a:p>
          <a:p>
            <a:pPr lvl="1" algn="l"/>
            <a:endParaRPr lang="ja-JP"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确认个人设置 ( </a:t>
            </a:r>
            <a:r>
              <a:rPr lang="zh-CN" altLang="ja-JP" dirty="0">
                <a:latin typeface="メイリオ" panose="020B0604030504040204" charset="-128"/>
                <a:ea typeface="メイリオ" panose="020B0604030504040204" charset="-128"/>
                <a:cs typeface="メイリオ" panose="020B0604030504040204" charset="-128"/>
              </a:rPr>
              <a:t>2/2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pic>
        <p:nvPicPr>
          <p:cNvPr id="4" name="図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8372" y="1695341"/>
            <a:ext cx="2830583" cy="3742055"/>
          </a:xfrm>
          <a:prstGeom prst="rect">
            <a:avLst/>
          </a:prstGeom>
          <a:ln>
            <a:solidFill>
              <a:schemeClr val="tx1"/>
            </a:solidFill>
          </a:ln>
        </p:spPr>
      </p:pic>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1625" y="1695341"/>
            <a:ext cx="2958126" cy="3910669"/>
          </a:xfrm>
          <a:prstGeom prst="rect">
            <a:avLst/>
          </a:prstGeom>
          <a:ln>
            <a:solidFill>
              <a:schemeClr val="tx1"/>
            </a:solidFill>
          </a:ln>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967" y="1695340"/>
            <a:ext cx="2958126" cy="1476878"/>
          </a:xfrm>
          <a:prstGeom prst="rect">
            <a:avLst/>
          </a:prstGeom>
          <a:ln>
            <a:solidFill>
              <a:schemeClr val="tx1"/>
            </a:solidFill>
          </a:ln>
        </p:spPr>
      </p:pic>
      <p:sp>
        <p:nvSpPr>
          <p:cNvPr id="10" name="角丸四角形 9"/>
          <p:cNvSpPr/>
          <p:nvPr/>
        </p:nvSpPr>
        <p:spPr>
          <a:xfrm>
            <a:off x="1041715" y="1041961"/>
            <a:ext cx="1414693" cy="230664"/>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这是上一页的延续。</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　</a:t>
            </a:r>
            <a:endParaRPr lang="en-US" altLang="ja-JP" sz="800" dirty="0">
              <a:solidFill>
                <a:srgbClr val="FF0000"/>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1"/>
          <a:stretch>
            <a:fillRect/>
          </a:stretch>
        </p:blipFill>
        <p:spPr>
          <a:xfrm>
            <a:off x="1037680" y="1748751"/>
            <a:ext cx="5791745" cy="1594908"/>
          </a:xfrm>
          <a:prstGeom prst="rect">
            <a:avLst/>
          </a:prstGeom>
          <a:ln>
            <a:solidFill>
              <a:schemeClr val="bg1">
                <a:lumMod val="85000"/>
              </a:schemeClr>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假期信息</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您可以在工作列表中查看休假信息的详细信息。</a:t>
            </a:r>
            <a:r>
              <a:rPr lang="zh-CN" altLang="en-US" sz="2200" dirty="0">
                <a:latin typeface="メイリオ" panose="020B0604030504040204" charset="-128"/>
                <a:ea typeface="メイリオ" panose="020B0604030504040204" charset="-128"/>
                <a:cs typeface="メイリオ" panose="020B0604030504040204" charset="-128"/>
              </a:rPr>
              <a:t>单击</a:t>
            </a:r>
            <a:r>
              <a:rPr lang="zh-CN" altLang="en-US" sz="2200" dirty="0">
                <a:latin typeface="メイリオ" panose="020B0604030504040204" charset="-128"/>
                <a:ea typeface="メイリオ" panose="020B0604030504040204" charset="-128"/>
                <a:cs typeface="メイリオ" panose="020B0604030504040204" charset="-128"/>
              </a:rPr>
              <a:t>屏幕右上角显示的</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假期信息</a:t>
            </a:r>
            <a:r>
              <a:rPr lang="zh-CN" altLang="ja-JP" sz="2200" dirty="0">
                <a:latin typeface="メイリオ" panose="020B0604030504040204" charset="-128"/>
                <a:ea typeface="メイリオ" panose="020B0604030504040204" charset="-128"/>
                <a:cs typeface="メイリオ" panose="020B0604030504040204" charset="-128"/>
              </a:rPr>
              <a:t>] 。</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14" name="図 13" descr="画面の領域"/>
          <p:cNvPicPr>
            <a:picLocks noChangeAspect="1"/>
          </p:cNvPicPr>
          <p:nvPr/>
        </p:nvPicPr>
        <p:blipFill rotWithShape="1">
          <a:blip r:embed="rId2">
            <a:extLst>
              <a:ext uri="{28A0092B-C50C-407E-A947-70E740481C1C}">
                <a14:useLocalDpi xmlns:a14="http://schemas.microsoft.com/office/drawing/2010/main" val="0"/>
              </a:ext>
            </a:extLst>
          </a:blip>
          <a:srcRect l="906" r="1161"/>
          <a:stretch>
            <a:fillRect/>
          </a:stretch>
        </p:blipFill>
        <p:spPr>
          <a:xfrm>
            <a:off x="6771544" y="2232262"/>
            <a:ext cx="4382776" cy="4119937"/>
          </a:xfrm>
          <a:prstGeom prst="rect">
            <a:avLst/>
          </a:prstGeom>
          <a:ln>
            <a:solidFill>
              <a:schemeClr val="tx1"/>
            </a:solidFill>
          </a:ln>
        </p:spPr>
      </p:pic>
      <p:sp>
        <p:nvSpPr>
          <p:cNvPr id="12" name="角丸四角形 11"/>
          <p:cNvSpPr/>
          <p:nvPr/>
        </p:nvSpPr>
        <p:spPr>
          <a:xfrm>
            <a:off x="6829425" y="2306629"/>
            <a:ext cx="553070" cy="15161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3" name="線吹き出し 2 (枠付き) 12"/>
          <p:cNvSpPr/>
          <p:nvPr/>
        </p:nvSpPr>
        <p:spPr>
          <a:xfrm>
            <a:off x="4398572" y="4047555"/>
            <a:ext cx="2196100" cy="260852"/>
          </a:xfrm>
          <a:prstGeom prst="borderCallout2">
            <a:avLst>
              <a:gd name="adj1" fmla="val -167"/>
              <a:gd name="adj2" fmla="val 56557"/>
              <a:gd name="adj3" fmla="val -153134"/>
              <a:gd name="adj4" fmla="val 104901"/>
              <a:gd name="adj5" fmla="val -599311"/>
              <a:gd name="adj6" fmla="val 12055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您可以打印假期信息。</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8" name="角丸四角形 7"/>
          <p:cNvSpPr/>
          <p:nvPr/>
        </p:nvSpPr>
        <p:spPr>
          <a:xfrm>
            <a:off x="6087485" y="1750474"/>
            <a:ext cx="331799" cy="27784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7" name="カギ線コネクタ 16"/>
          <p:cNvCxnSpPr>
            <a:stCxn id="8" idx="0"/>
            <a:endCxn id="14" idx="0"/>
          </p:cNvCxnSpPr>
          <p:nvPr/>
        </p:nvCxnSpPr>
        <p:spPr>
          <a:xfrm rot="16200000" flipH="1">
            <a:off x="7367264" y="636595"/>
            <a:ext cx="481788" cy="2709547"/>
          </a:xfrm>
          <a:prstGeom prst="bentConnector3">
            <a:avLst>
              <a:gd name="adj1" fmla="val -4744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2730" y="1889499"/>
            <a:ext cx="4201628" cy="2040172"/>
          </a:xfrm>
          <a:prstGeom prst="rect">
            <a:avLst/>
          </a:prstGeom>
          <a:ln>
            <a:solidFill>
              <a:schemeClr val="tx1"/>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每月总结</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您可以在月度汇总中查看当月考勤数据的详细信息。</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30" name="角丸四角形 29"/>
          <p:cNvSpPr/>
          <p:nvPr/>
        </p:nvSpPr>
        <p:spPr>
          <a:xfrm>
            <a:off x="3665788" y="2178753"/>
            <a:ext cx="366522" cy="18770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1" y="1413288"/>
            <a:ext cx="4783325" cy="4756751"/>
          </a:xfrm>
          <a:prstGeom prst="rect">
            <a:avLst/>
          </a:prstGeom>
        </p:spPr>
      </p:pic>
      <p:pic>
        <p:nvPicPr>
          <p:cNvPr id="9" name="図 8"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0" y="4075660"/>
            <a:ext cx="4788640" cy="2248163"/>
          </a:xfrm>
          <a:prstGeom prst="rect">
            <a:avLst/>
          </a:prstGeom>
        </p:spPr>
      </p:pic>
      <p:sp>
        <p:nvSpPr>
          <p:cNvPr id="14" name="角丸四角形 13"/>
          <p:cNvSpPr/>
          <p:nvPr/>
        </p:nvSpPr>
        <p:spPr>
          <a:xfrm>
            <a:off x="6219120" y="1401713"/>
            <a:ext cx="690933" cy="21826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grpSp>
        <p:nvGrpSpPr>
          <p:cNvPr id="15" name="Group 5"/>
          <p:cNvGrpSpPr/>
          <p:nvPr/>
        </p:nvGrpSpPr>
        <p:grpSpPr bwMode="auto">
          <a:xfrm>
            <a:off x="6202875" y="3860810"/>
            <a:ext cx="4760141" cy="367260"/>
            <a:chOff x="0" y="0"/>
            <a:chExt cx="96" cy="96"/>
          </a:xfrm>
        </p:grpSpPr>
        <p:sp>
          <p:nvSpPr>
            <p:cNvPr id="16" name="AutoShape 6"/>
            <p:cNvSpPr>
              <a:spLocks noChangeArrowheads="1"/>
            </p:cNvSpPr>
            <p:nvPr/>
          </p:nvSpPr>
          <p:spPr bwMode="auto">
            <a:xfrm>
              <a:off x="0" y="0"/>
              <a:ext cx="96" cy="96"/>
            </a:xfrm>
            <a:prstGeom prst="wave">
              <a:avLst>
                <a:gd name="adj1" fmla="val 20644"/>
                <a:gd name="adj2" fmla="val 0"/>
              </a:avLst>
            </a:prstGeom>
            <a:solidFill>
              <a:srgbClr val="FFFFFF"/>
            </a:solidFill>
            <a:ln w="9525">
              <a:solidFill>
                <a:srgbClr val="000000"/>
              </a:solidFill>
              <a:round/>
            </a:ln>
          </p:spPr>
          <p:txBody>
            <a:bodyPr/>
            <a:lstStyle/>
            <a:p>
              <a:endParaRPr lang="ja-JP" altLang="en-US"/>
            </a:p>
          </p:txBody>
        </p:sp>
        <p:sp>
          <p:nvSpPr>
            <p:cNvPr id="17" name="Line 7"/>
            <p:cNvSpPr>
              <a:spLocks noChangeShapeType="1"/>
            </p:cNvSpPr>
            <p:nvPr/>
          </p:nvSpPr>
          <p:spPr bwMode="auto">
            <a:xfrm>
              <a:off x="96" y="19"/>
              <a:ext cx="0" cy="59"/>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ja-JP" altLang="en-US"/>
            </a:p>
          </p:txBody>
        </p:sp>
        <p:sp>
          <p:nvSpPr>
            <p:cNvPr id="18" name="Line 8"/>
            <p:cNvSpPr>
              <a:spLocks noChangeShapeType="1"/>
            </p:cNvSpPr>
            <p:nvPr/>
          </p:nvSpPr>
          <p:spPr bwMode="auto">
            <a:xfrm>
              <a:off x="0" y="18"/>
              <a:ext cx="0" cy="59"/>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ja-JP" altLang="en-US"/>
            </a:p>
          </p:txBody>
        </p:sp>
      </p:grpSp>
      <p:sp>
        <p:nvSpPr>
          <p:cNvPr id="10" name="正方形/長方形 9"/>
          <p:cNvSpPr/>
          <p:nvPr/>
        </p:nvSpPr>
        <p:spPr>
          <a:xfrm>
            <a:off x="6179691" y="1375086"/>
            <a:ext cx="4806103" cy="4948737"/>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
        <p:nvSpPr>
          <p:cNvPr id="21" name="線吹き出し 2 (枠付き) 20"/>
          <p:cNvSpPr/>
          <p:nvPr/>
        </p:nvSpPr>
        <p:spPr>
          <a:xfrm>
            <a:off x="3143544" y="4827547"/>
            <a:ext cx="2196100" cy="260852"/>
          </a:xfrm>
          <a:prstGeom prst="borderCallout2">
            <a:avLst>
              <a:gd name="adj1" fmla="val -167"/>
              <a:gd name="adj2" fmla="val 56557"/>
              <a:gd name="adj3" fmla="val -153134"/>
              <a:gd name="adj4" fmla="val 104901"/>
              <a:gd name="adj5" fmla="val -1247058"/>
              <a:gd name="adj6" fmla="val 13967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您可以打印每月摘要。</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13" name="カギ線コネクタ 12"/>
          <p:cNvCxnSpPr>
            <a:stCxn id="30" idx="0"/>
            <a:endCxn id="14" idx="1"/>
          </p:cNvCxnSpPr>
          <p:nvPr/>
        </p:nvCxnSpPr>
        <p:spPr>
          <a:xfrm rot="5400000" flipH="1" flipV="1">
            <a:off x="4700132" y="659766"/>
            <a:ext cx="667905" cy="237007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0" y="2869661"/>
            <a:ext cx="7886700" cy="559340"/>
          </a:xfrm>
          <a:prstGeom prst="rect">
            <a:avLst/>
          </a:prstGeom>
        </p:spPr>
        <p:txBody>
          <a:bodyPr anchor="ctr">
            <a:noAutofit/>
          </a:bodyPr>
          <a:lstStyle/>
          <a:p>
            <a:r>
              <a:rPr lang="zh-CN" altLang="en-US" sz="2800" b="1" dirty="0">
                <a:latin typeface="メイリオ" panose="020B0604030504040204" charset="-128"/>
                <a:ea typeface="メイリオ" panose="020B0604030504040204" charset="-128"/>
                <a:cs typeface="メイリオ" panose="020B0604030504040204" charset="-128"/>
              </a:rPr>
              <a:t>3.时间报告</a:t>
            </a:r>
            <a:endParaRPr lang="zh-CN"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时间报告概述</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rPr>
              <a:t>使用时间报告，您可以输入每日出勤、费用和工时，并参考</a:t>
            </a:r>
            <a:r>
              <a:rPr lang="zh-CN" altLang="ja-JP" sz="2200" dirty="0">
                <a:latin typeface="メイリオ" panose="020B0604030504040204" charset="-128"/>
                <a:ea typeface="メイリオ" panose="020B0604030504040204" charset="-128"/>
              </a:rPr>
              <a:t>Salesforce</a:t>
            </a:r>
            <a:r>
              <a:rPr lang="zh-CN" altLang="en-US" sz="2200" dirty="0">
                <a:latin typeface="メイリオ" panose="020B0604030504040204" charset="-128"/>
                <a:ea typeface="メイリオ" panose="020B0604030504040204" charset="-128"/>
              </a:rPr>
              <a:t>日历，因此您可以将其用作类似于每日报告的工具。</a:t>
            </a:r>
            <a:endParaRPr lang="en-US" altLang="ja-JP" sz="2200" dirty="0">
              <a:latin typeface="メイリオ" panose="020B0604030504040204" charset="-128"/>
              <a:ea typeface="メイリオ" panose="020B0604030504040204" charset="-128"/>
            </a:endParaRPr>
          </a:p>
          <a:p>
            <a:pPr marL="0" indent="0">
              <a:buNone/>
            </a:pPr>
            <a:r>
              <a:rPr lang="zh-CN" altLang="en-US" sz="2200" dirty="0">
                <a:latin typeface="メイリオ" panose="020B0604030504040204" charset="-128"/>
                <a:ea typeface="メイリオ" panose="020B0604030504040204" charset="-128"/>
              </a:rPr>
              <a:t>　</a:t>
            </a:r>
            <a:r>
              <a:rPr lang="zh-CN" altLang="ja-JP" sz="2200" dirty="0">
                <a:latin typeface="メイリオ" panose="020B0604030504040204" charset="-128"/>
                <a:ea typeface="メイリオ" panose="020B0604030504040204" charset="-128"/>
              </a:rPr>
              <a:t>*仅</a:t>
            </a:r>
            <a:r>
              <a:rPr lang="zh-CN" altLang="en-US" sz="2200" dirty="0">
                <a:latin typeface="メイリオ" panose="020B0604030504040204" charset="-128"/>
                <a:ea typeface="メイリオ" panose="020B0604030504040204" charset="-128"/>
              </a:rPr>
              <a:t>需要各种输入。时间报告屏幕上没有应用程序功能。</a:t>
            </a:r>
            <a:endParaRPr lang="en-US" altLang="ja-JP" sz="2200" dirty="0">
              <a:latin typeface="メイリオ" panose="020B0604030504040204" charset="-128"/>
              <a:ea typeface="メイリオ" panose="020B0604030504040204" charset="-128"/>
            </a:endParaRPr>
          </a:p>
          <a:p>
            <a:endParaRPr lang="en-US" altLang="ja-JP" dirty="0"/>
          </a:p>
          <a:p>
            <a:r>
              <a:rPr lang="zh-CN" altLang="en-US" sz="2200" dirty="0">
                <a:latin typeface="メイリオ" panose="020B0604030504040204" charset="-128"/>
                <a:ea typeface="メイリオ" panose="020B0604030504040204" charset="-128"/>
              </a:rPr>
              <a:t>本节解释了下面的每个步骤。</a:t>
            </a:r>
            <a:endParaRPr lang="en-US" altLang="ja-JP" sz="2200" dirty="0">
              <a:latin typeface="メイリオ" panose="020B0604030504040204" charset="-128"/>
              <a:ea typeface="メイリオ" panose="020B0604030504040204" charset="-128"/>
            </a:endParaRPr>
          </a:p>
          <a:p>
            <a:pPr marL="0" indent="0">
              <a:buNone/>
            </a:pPr>
            <a:endParaRPr lang="en-US" altLang="ja-JP" sz="2200" dirty="0">
              <a:latin typeface="メイリオ" panose="020B0604030504040204" charset="-128"/>
              <a:ea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输入工时结果的步骤</a:t>
            </a:r>
            <a:endParaRPr lang="zh-CN" altLang="en-US"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登记工时的工作分配程序</a:t>
            </a:r>
            <a:endParaRPr lang="zh-CN" altLang="en-US"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费用录入程序</a:t>
            </a:r>
            <a:endParaRPr lang="zh-CN" altLang="en-US" sz="2200" dirty="0">
              <a:latin typeface="メイリオ" panose="020B0604030504040204" charset="-128"/>
              <a:ea typeface="メイリオ" panose="020B0604030504040204" charset="-128"/>
              <a:cs typeface="メイリオ" panose="020B0604030504040204" charset="-128"/>
            </a:endParaRPr>
          </a:p>
          <a:p>
            <a:pPr marL="0" indent="0">
              <a:buNone/>
            </a:pPr>
            <a:endParaRPr lang="ja-JP" altLang="en-US" dirty="0"/>
          </a:p>
          <a:p>
            <a:endParaRPr kumimoji="1" lang="ja-JP"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1"/>
          <a:stretch>
            <a:fillRect/>
          </a:stretch>
        </p:blipFill>
        <p:spPr>
          <a:xfrm>
            <a:off x="1080374" y="1644317"/>
            <a:ext cx="4183851" cy="3709014"/>
          </a:xfrm>
          <a:prstGeom prst="rect">
            <a:avLst/>
          </a:prstGeom>
          <a:ln>
            <a:solidFill>
              <a:schemeClr val="bg1">
                <a:lumMod val="85000"/>
              </a:schemeClr>
            </a:solidFill>
          </a:ln>
        </p:spPr>
      </p:pic>
      <p:sp>
        <p:nvSpPr>
          <p:cNvPr id="38" name="線吹き出し 2 (枠付き) 37"/>
          <p:cNvSpPr/>
          <p:nvPr/>
        </p:nvSpPr>
        <p:spPr>
          <a:xfrm>
            <a:off x="6503977" y="1644317"/>
            <a:ext cx="3888929" cy="2299277"/>
          </a:xfrm>
          <a:prstGeom prst="borderCallout2">
            <a:avLst>
              <a:gd name="adj1" fmla="val 10077"/>
              <a:gd name="adj2" fmla="val -1906"/>
              <a:gd name="adj3" fmla="val 10041"/>
              <a:gd name="adj4" fmla="val -7908"/>
              <a:gd name="adj5" fmla="val 53513"/>
              <a:gd name="adj6" fmla="val -3477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您可以输入每日工作报告和工时（每项任务花费的时间） </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 </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→操作步骤</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P.25</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至</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P.27 。</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8" name="スライド番号プレースホルダー 7"/>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时间报告屏幕</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10" name="コンテンツ プレースホルダー 9"/>
          <p:cNvSpPr>
            <a:spLocks noGrp="1"/>
          </p:cNvSpPr>
          <p:nvPr>
            <p:ph sz="quarter" idx="4294967295"/>
          </p:nvPr>
        </p:nvSpPr>
        <p:spPr>
          <a:xfrm>
            <a:off x="654357" y="824470"/>
            <a:ext cx="10944735" cy="5632966"/>
          </a:xfrm>
          <a:prstGeom prst="rect">
            <a:avLst/>
          </a:prstGeom>
        </p:spPr>
        <p:txBody>
          <a:bodyPr/>
          <a:lstStyle/>
          <a:p>
            <a:r>
              <a:rPr lang="zh-CN" altLang="ja-JP" sz="2200" dirty="0">
                <a:latin typeface="メイリオ" panose="020B0604030504040204" charset="-128"/>
                <a:ea typeface="メイリオ" panose="020B0604030504040204" charset="-128"/>
                <a:cs typeface="メイリオ" panose="020B0604030504040204" charset="-128"/>
              </a:rPr>
              <a:t>日报的画面</a:t>
            </a:r>
            <a:r>
              <a:rPr lang="zh-CN" altLang="en-US" sz="2200" dirty="0">
                <a:latin typeface="メイリオ" panose="020B0604030504040204" charset="-128"/>
                <a:ea typeface="メイリオ" panose="020B0604030504040204" charset="-128"/>
                <a:cs typeface="メイリオ" panose="020B0604030504040204" charset="-128"/>
              </a:rPr>
              <a:t>。单击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时间报告</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选项卡即可显示它。</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46" name="線吹き出し 2 (枠付き) 45"/>
          <p:cNvSpPr/>
          <p:nvPr/>
        </p:nvSpPr>
        <p:spPr>
          <a:xfrm>
            <a:off x="6503977" y="4389910"/>
            <a:ext cx="3868833" cy="1928828"/>
          </a:xfrm>
          <a:prstGeom prst="borderCallout2">
            <a:avLst>
              <a:gd name="adj1" fmla="val 29426"/>
              <a:gd name="adj2" fmla="val -30"/>
              <a:gd name="adj3" fmla="val 29426"/>
              <a:gd name="adj4" fmla="val -7346"/>
              <a:gd name="adj5" fmla="val 56142"/>
              <a:gd name="adj6" fmla="val -3500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您可以输入当天发生的预支费用。</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→操作步骤</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P.28</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至</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P.31 。</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8" name="線吹き出し 2 (枠付き) 17"/>
          <p:cNvSpPr/>
          <p:nvPr/>
        </p:nvSpPr>
        <p:spPr>
          <a:xfrm>
            <a:off x="6522314" y="4040192"/>
            <a:ext cx="3884251" cy="268285"/>
          </a:xfrm>
          <a:prstGeom prst="borderCallout2">
            <a:avLst>
              <a:gd name="adj1" fmla="val 50132"/>
              <a:gd name="adj2" fmla="val -525"/>
              <a:gd name="adj3" fmla="val 65633"/>
              <a:gd name="adj4" fmla="val -3079"/>
              <a:gd name="adj5" fmla="val 340078"/>
              <a:gd name="adj6" fmla="val -3538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您可以申请每日出勤并转到工作列表屏幕。</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5" name="図 4"/>
          <p:cNvPicPr>
            <a:picLocks noChangeAspect="1"/>
          </p:cNvPicPr>
          <p:nvPr/>
        </p:nvPicPr>
        <p:blipFill>
          <a:blip r:embed="rId2" cstate="print"/>
          <a:stretch>
            <a:fillRect/>
          </a:stretch>
        </p:blipFill>
        <p:spPr>
          <a:xfrm>
            <a:off x="6855039" y="4766571"/>
            <a:ext cx="3145305" cy="1518579"/>
          </a:xfrm>
          <a:prstGeom prst="rect">
            <a:avLst/>
          </a:prstGeom>
          <a:ln>
            <a:solidFill>
              <a:schemeClr val="accent1"/>
            </a:solidFill>
          </a:ln>
        </p:spPr>
      </p:pic>
      <p:pic>
        <p:nvPicPr>
          <p:cNvPr id="6" name="図 5"/>
          <p:cNvPicPr>
            <a:picLocks noChangeAspect="1"/>
          </p:cNvPicPr>
          <p:nvPr/>
        </p:nvPicPr>
        <p:blipFill>
          <a:blip r:embed="rId3" cstate="print"/>
          <a:stretch>
            <a:fillRect/>
          </a:stretch>
        </p:blipFill>
        <p:spPr>
          <a:xfrm>
            <a:off x="6994085" y="2028511"/>
            <a:ext cx="3057838" cy="1859289"/>
          </a:xfrm>
          <a:prstGeom prst="rect">
            <a:avLst/>
          </a:prstGeom>
          <a:ln>
            <a:solidFill>
              <a:schemeClr val="accent1"/>
            </a:solidFill>
          </a:ln>
        </p:spPr>
      </p:pic>
      <p:sp>
        <p:nvSpPr>
          <p:cNvPr id="19" name="Rectangle 3"/>
          <p:cNvSpPr>
            <a:spLocks noChangeArrowheads="1"/>
          </p:cNvSpPr>
          <p:nvPr/>
        </p:nvSpPr>
        <p:spPr bwMode="auto">
          <a:xfrm>
            <a:off x="1139632" y="2748583"/>
            <a:ext cx="1983555" cy="2579313"/>
          </a:xfrm>
          <a:prstGeom prst="rect">
            <a:avLst/>
          </a:prstGeom>
          <a:solidFill>
            <a:schemeClr val="bg1">
              <a:alpha val="30000"/>
            </a:schemeClr>
          </a:solidFill>
          <a:ln w="19050">
            <a:solidFill>
              <a:srgbClr val="FF0000"/>
            </a:solidFill>
            <a:miter lim="800000"/>
          </a:ln>
        </p:spPr>
        <p:txBody>
          <a:bodyPr wrap="square" anchor="ctr">
            <a:noAutofit/>
          </a:bodyPr>
          <a:lstStyle/>
          <a:p>
            <a:pPr algn="ctr"/>
            <a:r>
              <a:rPr lang="zh-CN" altLang="ja-JP" sz="1000" b="1" dirty="0">
                <a:latin typeface="メイリオ" panose="020B0604030504040204" charset="-128"/>
                <a:ea typeface="メイリオ" panose="020B0604030504040204" charset="-128"/>
                <a:cs typeface="メイリオ" panose="020B0604030504040204" charset="-128"/>
              </a:rPr>
              <a:t>Salesforce</a:t>
            </a:r>
            <a:r>
              <a:rPr lang="zh-CN" altLang="en-US" sz="1000" b="1" dirty="0">
                <a:latin typeface="メイリオ" panose="020B0604030504040204" charset="-128"/>
                <a:ea typeface="メイリオ" panose="020B0604030504040204" charset="-128"/>
                <a:cs typeface="メイリオ" panose="020B0604030504040204" charset="-128"/>
              </a:rPr>
              <a:t>日历中</a:t>
            </a:r>
            <a:endParaRPr lang="en-US" altLang="ja-JP" sz="1000" b="1" dirty="0">
              <a:latin typeface="メイリオ" panose="020B0604030504040204" charset="-128"/>
              <a:ea typeface="メイリオ" panose="020B0604030504040204" charset="-128"/>
              <a:cs typeface="メイリオ" panose="020B0604030504040204" charset="-128"/>
            </a:endParaRPr>
          </a:p>
          <a:p>
            <a:pPr algn="ctr"/>
            <a:r>
              <a:rPr lang="zh-CN" altLang="en-US" sz="1000" b="1" dirty="0">
                <a:latin typeface="メイリオ" panose="020B0604030504040204" charset="-128"/>
                <a:ea typeface="メイリオ" panose="020B0604030504040204" charset="-128"/>
                <a:cs typeface="メイリオ" panose="020B0604030504040204" charset="-128"/>
              </a:rPr>
              <a:t>登记日程</a:t>
            </a:r>
            <a:endParaRPr lang="en-US" altLang="ja-JP" sz="1000" b="1" dirty="0">
              <a:latin typeface="メイリオ" panose="020B0604030504040204" charset="-128"/>
              <a:ea typeface="メイリオ" panose="020B0604030504040204" charset="-128"/>
              <a:cs typeface="メイリオ" panose="020B0604030504040204" charset="-128"/>
            </a:endParaRPr>
          </a:p>
          <a:p>
            <a:pPr algn="ctr"/>
            <a:r>
              <a:rPr lang="zh-CN" altLang="en-US" sz="1000" b="1" dirty="0">
                <a:latin typeface="メイリオ" panose="020B0604030504040204" charset="-128"/>
                <a:ea typeface="メイリオ" panose="020B0604030504040204" charset="-128"/>
                <a:cs typeface="メイリオ" panose="020B0604030504040204" charset="-128"/>
              </a:rPr>
              <a:t>将显示（动作）</a:t>
            </a:r>
            <a:endParaRPr lang="zh-CN" altLang="en-US" sz="1000" b="1" dirty="0">
              <a:latin typeface="メイリオ" panose="020B0604030504040204" charset="-128"/>
              <a:ea typeface="メイリオ" panose="020B0604030504040204" charset="-128"/>
              <a:cs typeface="メイリオ" panose="020B0604030504040204" charset="-128"/>
            </a:endParaRPr>
          </a:p>
        </p:txBody>
      </p:sp>
      <p:sp>
        <p:nvSpPr>
          <p:cNvPr id="21" name="Rectangle 3"/>
          <p:cNvSpPr>
            <a:spLocks noChangeArrowheads="1"/>
          </p:cNvSpPr>
          <p:nvPr/>
        </p:nvSpPr>
        <p:spPr bwMode="auto">
          <a:xfrm>
            <a:off x="3167763" y="2752930"/>
            <a:ext cx="1975671" cy="2045681"/>
          </a:xfrm>
          <a:prstGeom prst="rect">
            <a:avLst/>
          </a:prstGeom>
          <a:solidFill>
            <a:schemeClr val="bg1">
              <a:alpha val="30000"/>
            </a:schemeClr>
          </a:solidFill>
          <a:ln w="19050">
            <a:solidFill>
              <a:srgbClr val="FF0000"/>
            </a:solidFill>
            <a:miter lim="800000"/>
          </a:ln>
        </p:spPr>
        <p:txBody>
          <a:bodyPr wrap="square" anchor="ctr">
            <a:noAutofit/>
          </a:bodyPr>
          <a:lstStyle/>
          <a:p>
            <a:pPr algn="ctr"/>
            <a:endParaRPr lang="ja-JP" altLang="en-US" sz="1000" b="1" dirty="0">
              <a:latin typeface="メイリオ" panose="020B0604030504040204" charset="-128"/>
              <a:ea typeface="メイリオ" panose="020B0604030504040204" charset="-128"/>
              <a:cs typeface="メイリオ" panose="020B0604030504040204" charset="-128"/>
            </a:endParaRPr>
          </a:p>
        </p:txBody>
      </p:sp>
      <p:sp>
        <p:nvSpPr>
          <p:cNvPr id="23" name="Rectangle 3"/>
          <p:cNvSpPr>
            <a:spLocks noChangeArrowheads="1"/>
          </p:cNvSpPr>
          <p:nvPr/>
        </p:nvSpPr>
        <p:spPr bwMode="auto">
          <a:xfrm>
            <a:off x="2406334" y="1894393"/>
            <a:ext cx="481295" cy="222113"/>
          </a:xfrm>
          <a:prstGeom prst="rect">
            <a:avLst/>
          </a:prstGeom>
          <a:noFill/>
          <a:ln w="19050">
            <a:solidFill>
              <a:srgbClr val="FF0000"/>
            </a:solidFill>
            <a:miter lim="800000"/>
          </a:ln>
        </p:spPr>
        <p:txBody>
          <a:bodyPr wrap="square" anchor="ctr">
            <a:noAutofit/>
          </a:bodyPr>
          <a:lstStyle/>
          <a:p>
            <a:pPr algn="ctr"/>
            <a:endParaRPr lang="ja-JP" altLang="en-US" sz="1000" b="1" dirty="0">
              <a:latin typeface="メイリオ" panose="020B0604030504040204" charset="-128"/>
              <a:ea typeface="メイリオ" panose="020B0604030504040204" charset="-128"/>
              <a:cs typeface="メイリオ" panose="020B0604030504040204" charset="-128"/>
            </a:endParaRPr>
          </a:p>
        </p:txBody>
      </p:sp>
      <p:pic>
        <p:nvPicPr>
          <p:cNvPr id="13" name="図 12"/>
          <p:cNvPicPr>
            <a:picLocks noChangeAspect="1"/>
          </p:cNvPicPr>
          <p:nvPr/>
        </p:nvPicPr>
        <p:blipFill>
          <a:blip r:embed="rId4"/>
          <a:stretch>
            <a:fillRect/>
          </a:stretch>
        </p:blipFill>
        <p:spPr>
          <a:xfrm>
            <a:off x="1067264" y="5343982"/>
            <a:ext cx="4202349" cy="652553"/>
          </a:xfrm>
          <a:prstGeom prst="rect">
            <a:avLst/>
          </a:prstGeom>
          <a:ln>
            <a:solidFill>
              <a:schemeClr val="bg1">
                <a:lumMod val="85000"/>
              </a:schemeClr>
            </a:solidFill>
          </a:ln>
        </p:spPr>
      </p:pic>
      <p:sp>
        <p:nvSpPr>
          <p:cNvPr id="26" name="Rectangle 3"/>
          <p:cNvSpPr>
            <a:spLocks noChangeArrowheads="1"/>
          </p:cNvSpPr>
          <p:nvPr/>
        </p:nvSpPr>
        <p:spPr bwMode="auto">
          <a:xfrm>
            <a:off x="4445272" y="4886482"/>
            <a:ext cx="704666" cy="166877"/>
          </a:xfrm>
          <a:prstGeom prst="rect">
            <a:avLst/>
          </a:prstGeom>
          <a:noFill/>
          <a:ln w="19050">
            <a:solidFill>
              <a:srgbClr val="FF0000"/>
            </a:solidFill>
            <a:miter lim="800000"/>
          </a:ln>
        </p:spPr>
        <p:txBody>
          <a:bodyPr wrap="square" anchor="ctr">
            <a:noAutofit/>
          </a:bodyPr>
          <a:lstStyle/>
          <a:p>
            <a:pPr algn="ctr"/>
            <a:endParaRPr lang="ja-JP" altLang="en-US" sz="1000" b="1" dirty="0">
              <a:latin typeface="メイリオ" panose="020B0604030504040204" charset="-128"/>
              <a:ea typeface="メイリオ" panose="020B0604030504040204" charset="-128"/>
              <a:cs typeface="メイリオ" panose="020B0604030504040204" charset="-128"/>
            </a:endParaRPr>
          </a:p>
        </p:txBody>
      </p:sp>
      <p:sp>
        <p:nvSpPr>
          <p:cNvPr id="27" name="Rectangle 3"/>
          <p:cNvSpPr>
            <a:spLocks noChangeArrowheads="1"/>
          </p:cNvSpPr>
          <p:nvPr/>
        </p:nvSpPr>
        <p:spPr bwMode="auto">
          <a:xfrm>
            <a:off x="1104305" y="5341059"/>
            <a:ext cx="4135689" cy="634419"/>
          </a:xfrm>
          <a:prstGeom prst="rect">
            <a:avLst/>
          </a:prstGeom>
          <a:noFill/>
          <a:ln w="19050">
            <a:solidFill>
              <a:srgbClr val="FF0000"/>
            </a:solidFill>
            <a:miter lim="800000"/>
          </a:ln>
        </p:spPr>
        <p:txBody>
          <a:bodyPr wrap="square" anchor="ctr">
            <a:noAutofit/>
          </a:bodyPr>
          <a:lstStyle/>
          <a:p>
            <a:pPr algn="ctr"/>
            <a:endParaRPr lang="ja-JP" altLang="en-US" sz="10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pic>
        <p:nvPicPr>
          <p:cNvPr id="14" name="図 13"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6481" y="5237719"/>
            <a:ext cx="4766524" cy="1219717"/>
          </a:xfrm>
          <a:prstGeom prst="rect">
            <a:avLst/>
          </a:prstGeom>
          <a:ln>
            <a:solidFill>
              <a:schemeClr val="tx1"/>
            </a:solidFill>
          </a:ln>
        </p:spPr>
      </p:pic>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输入实际工时</a:t>
            </a:r>
            <a:endParaRPr lang="zh-CN" altLang="en-US" dirty="0">
              <a:latin typeface="メイリオ" panose="020B0604030504040204" charset="-128"/>
              <a:ea typeface="メイリオ" panose="020B0604030504040204" charset="-128"/>
              <a:cs typeface="メイリオ" panose="020B0604030504040204" charset="-128"/>
            </a:endParaRPr>
          </a:p>
        </p:txBody>
      </p:sp>
      <p:pic>
        <p:nvPicPr>
          <p:cNvPr id="7" name="図 6"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120" y="1881146"/>
            <a:ext cx="5972024" cy="1868172"/>
          </a:xfrm>
          <a:prstGeom prst="rect">
            <a:avLst/>
          </a:prstGeom>
          <a:ln>
            <a:solidFill>
              <a:schemeClr val="tx1"/>
            </a:solidFill>
          </a:ln>
        </p:spPr>
      </p:pic>
      <p:sp>
        <p:nvSpPr>
          <p:cNvPr id="10" name="コンテンツ プレースホルダー 9"/>
          <p:cNvSpPr>
            <a:spLocks noGrp="1"/>
          </p:cNvSpPr>
          <p:nvPr>
            <p:ph sz="quarter" idx="4294967295"/>
          </p:nvPr>
        </p:nvSpPr>
        <p:spPr>
          <a:xfrm>
            <a:off x="623632" y="82274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单击工时绩效字段中的按钮时，将显示工时绩效输入对话框。输入当天发生的工时，然后单击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注册</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按钮保存信息。您还可以从工时结果选项卡进行注册。</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29" name="角丸四角形 28"/>
          <p:cNvSpPr/>
          <p:nvPr/>
        </p:nvSpPr>
        <p:spPr>
          <a:xfrm>
            <a:off x="6459448" y="2150418"/>
            <a:ext cx="312698" cy="19960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2" name="図形 119"/>
          <p:cNvCxnSpPr>
            <a:cxnSpLocks noChangeShapeType="1"/>
            <a:stCxn id="29" idx="2"/>
          </p:cNvCxnSpPr>
          <p:nvPr/>
        </p:nvCxnSpPr>
        <p:spPr bwMode="auto">
          <a:xfrm>
            <a:off x="6615797" y="2350019"/>
            <a:ext cx="0" cy="443401"/>
          </a:xfrm>
          <a:prstGeom prst="straightConnector1">
            <a:avLst/>
          </a:prstGeom>
          <a:noFill/>
          <a:ln w="9525" algn="ctr">
            <a:solidFill>
              <a:srgbClr val="FF0000"/>
            </a:solidFill>
            <a:round/>
            <a:tailEnd type="arrow" w="lg" len="lg"/>
          </a:ln>
        </p:spPr>
      </p:cxnSp>
      <p:sp>
        <p:nvSpPr>
          <p:cNvPr id="36" name="角丸四角形 35"/>
          <p:cNvSpPr/>
          <p:nvPr/>
        </p:nvSpPr>
        <p:spPr>
          <a:xfrm>
            <a:off x="3202307" y="5520006"/>
            <a:ext cx="196215" cy="20282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7" name="角丸四角形 26"/>
          <p:cNvSpPr/>
          <p:nvPr/>
        </p:nvSpPr>
        <p:spPr>
          <a:xfrm>
            <a:off x="4484132" y="4113919"/>
            <a:ext cx="175206" cy="20166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8" name="図 7"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161" y="2826437"/>
            <a:ext cx="4182987" cy="2224398"/>
          </a:xfrm>
          <a:prstGeom prst="rect">
            <a:avLst/>
          </a:prstGeom>
          <a:ln>
            <a:solidFill>
              <a:schemeClr val="tx1"/>
            </a:solidFill>
          </a:ln>
        </p:spPr>
      </p:pic>
      <p:sp>
        <p:nvSpPr>
          <p:cNvPr id="40" name="線吹き出し 2 (枠付き) 39"/>
          <p:cNvSpPr/>
          <p:nvPr/>
        </p:nvSpPr>
        <p:spPr>
          <a:xfrm>
            <a:off x="787400" y="4842158"/>
            <a:ext cx="2414907" cy="426130"/>
          </a:xfrm>
          <a:prstGeom prst="borderCallout2">
            <a:avLst>
              <a:gd name="adj1" fmla="val 102557"/>
              <a:gd name="adj2" fmla="val 78201"/>
              <a:gd name="adj3" fmla="val 172070"/>
              <a:gd name="adj4" fmla="val 84749"/>
              <a:gd name="adj5" fmla="val 276949"/>
              <a:gd name="adj6" fmla="val 10541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您可以通过移动滑块旋钮输入工时。</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0" name="角丸四角形 29"/>
          <p:cNvSpPr/>
          <p:nvPr/>
        </p:nvSpPr>
        <p:spPr>
          <a:xfrm>
            <a:off x="6649304" y="4836805"/>
            <a:ext cx="254001" cy="15811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1" name="図形 119"/>
          <p:cNvCxnSpPr>
            <a:cxnSpLocks noChangeShapeType="1"/>
            <a:endCxn id="16" idx="1"/>
          </p:cNvCxnSpPr>
          <p:nvPr/>
        </p:nvCxnSpPr>
        <p:spPr bwMode="auto">
          <a:xfrm flipV="1">
            <a:off x="6893732" y="4002371"/>
            <a:ext cx="971575" cy="877369"/>
          </a:xfrm>
          <a:prstGeom prst="straightConnector1">
            <a:avLst/>
          </a:prstGeom>
          <a:noFill/>
          <a:ln w="9525" algn="ctr">
            <a:solidFill>
              <a:srgbClr val="FF0000"/>
            </a:solidFill>
            <a:round/>
            <a:tailEnd type="arrow" w="lg" len="lg"/>
          </a:ln>
        </p:spPr>
      </p:cxnSp>
      <p:pic>
        <p:nvPicPr>
          <p:cNvPr id="16" name="図 15"/>
          <p:cNvPicPr>
            <a:picLocks noChangeAspect="1"/>
          </p:cNvPicPr>
          <p:nvPr/>
        </p:nvPicPr>
        <p:blipFill rotWithShape="1">
          <a:blip r:embed="rId4" cstate="print"/>
          <a:srcRect l="28769" t="40694" r="29686" b="32753"/>
          <a:stretch>
            <a:fillRect/>
          </a:stretch>
        </p:blipFill>
        <p:spPr>
          <a:xfrm>
            <a:off x="7865307" y="3429000"/>
            <a:ext cx="3015315" cy="1146741"/>
          </a:xfrm>
          <a:prstGeom prst="rect">
            <a:avLst/>
          </a:prstGeom>
          <a:ln>
            <a:solidFill>
              <a:schemeClr val="accent1"/>
            </a:solidFill>
          </a:ln>
        </p:spPr>
      </p:pic>
      <p:sp>
        <p:nvSpPr>
          <p:cNvPr id="33" name="線吹き出し 2 (枠付き) 32"/>
          <p:cNvSpPr/>
          <p:nvPr/>
        </p:nvSpPr>
        <p:spPr>
          <a:xfrm>
            <a:off x="8846406" y="2267487"/>
            <a:ext cx="2526921" cy="581650"/>
          </a:xfrm>
          <a:prstGeom prst="borderCallout2">
            <a:avLst>
              <a:gd name="adj1" fmla="val 101792"/>
              <a:gd name="adj2" fmla="val 50693"/>
              <a:gd name="adj3" fmla="val 199365"/>
              <a:gd name="adj4" fmla="val 40730"/>
              <a:gd name="adj5" fmla="val 277138"/>
              <a:gd name="adj6" fmla="val 2481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如果将输入方法设置为“按数量输入”，则可以按工时除以数量的比例输入实际工时。</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4" name="角丸四角形 33"/>
          <p:cNvSpPr/>
          <p:nvPr/>
        </p:nvSpPr>
        <p:spPr>
          <a:xfrm>
            <a:off x="3388963" y="5927146"/>
            <a:ext cx="196215" cy="20282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2" name="角丸四角形 41"/>
          <p:cNvSpPr/>
          <p:nvPr/>
        </p:nvSpPr>
        <p:spPr>
          <a:xfrm>
            <a:off x="4547257" y="5574253"/>
            <a:ext cx="344857" cy="69154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1" name="カギ線コネクタ 10"/>
          <p:cNvCxnSpPr>
            <a:endCxn id="36" idx="0"/>
          </p:cNvCxnSpPr>
          <p:nvPr/>
        </p:nvCxnSpPr>
        <p:spPr>
          <a:xfrm rot="5400000">
            <a:off x="3252385" y="4357481"/>
            <a:ext cx="1210555" cy="1114494"/>
          </a:xfrm>
          <a:prstGeom prst="bentConnector3">
            <a:avLst>
              <a:gd name="adj1" fmla="val 50000"/>
            </a:avLst>
          </a:prstGeom>
          <a:ln w="95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89770" y="4002370"/>
            <a:ext cx="1891845" cy="246221"/>
          </a:xfrm>
          <a:prstGeom prst="rect">
            <a:avLst/>
          </a:prstGeom>
          <a:noFill/>
          <a:ln>
            <a:solidFill>
              <a:schemeClr val="tx1"/>
            </a:solidFill>
          </a:ln>
        </p:spPr>
        <p:txBody>
          <a:bodyPr wrap="none" rtlCol="0">
            <a:noAutofit/>
          </a:bodyPr>
          <a:lstStyle/>
          <a:p>
            <a:r>
              <a:rPr lang="zh-CN" altLang="en-US" sz="1000" dirty="0">
                <a:latin typeface="メイリオ" panose="020B0604030504040204" charset="-128"/>
                <a:ea typeface="メイリオ" panose="020B0604030504040204" charset="-128"/>
                <a:cs typeface="メイリオ" panose="020B0604030504040204" charset="-128"/>
              </a:rPr>
              <a:t>滑动滑杆</a:t>
            </a:r>
            <a:endParaRPr lang="zh-CN" altLang="en-US" sz="1000" dirty="0">
              <a:latin typeface="メイリオ" panose="020B0604030504040204" charset="-128"/>
              <a:ea typeface="メイリオ" panose="020B0604030504040204" charset="-128"/>
              <a:cs typeface="メイリオ" panose="020B0604030504040204" charset="-128"/>
            </a:endParaRPr>
          </a:p>
        </p:txBody>
      </p:sp>
      <p:cxnSp>
        <p:nvCxnSpPr>
          <p:cNvPr id="6" name="直線コネクタ 5"/>
          <p:cNvCxnSpPr>
            <a:stCxn id="12" idx="3"/>
          </p:cNvCxnSpPr>
          <p:nvPr/>
        </p:nvCxnSpPr>
        <p:spPr>
          <a:xfrm>
            <a:off x="2681615" y="4125481"/>
            <a:ext cx="1626169" cy="37959"/>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a:blip r:embed="rId5" cstate="print"/>
          <a:stretch>
            <a:fillRect/>
          </a:stretch>
        </p:blipFill>
        <p:spPr>
          <a:xfrm>
            <a:off x="2827427" y="860317"/>
            <a:ext cx="340573" cy="252997"/>
          </a:xfrm>
          <a:prstGeom prst="rect">
            <a:avLst/>
          </a:prstGeom>
        </p:spPr>
      </p:pic>
      <p:sp>
        <p:nvSpPr>
          <p:cNvPr id="28" name="角丸四角形 35"/>
          <p:cNvSpPr/>
          <p:nvPr/>
        </p:nvSpPr>
        <p:spPr>
          <a:xfrm>
            <a:off x="4322551" y="4118886"/>
            <a:ext cx="197439" cy="20232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78884" y="3045877"/>
            <a:ext cx="4398486" cy="2626050"/>
          </a:xfrm>
          <a:prstGeom prst="rect">
            <a:avLst/>
          </a:prstGeom>
          <a:ln>
            <a:solidFill>
              <a:schemeClr val="tx1"/>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工作分配 ( </a:t>
            </a:r>
            <a:r>
              <a:rPr lang="zh-CN" altLang="ja-JP" dirty="0">
                <a:latin typeface="メイリオ" panose="020B0604030504040204" charset="-128"/>
                <a:ea typeface="メイリオ" panose="020B0604030504040204" charset="-128"/>
                <a:cs typeface="メイリオ" panose="020B0604030504040204" charset="-128"/>
              </a:rPr>
              <a:t>1/2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单击工时结果输入对话框中的 按钮，显示作业分配对话框。如果输入工时结果的作业尚未登记，请自行分配，然后输入工时。</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456" y="3829067"/>
            <a:ext cx="3955324" cy="2357266"/>
          </a:xfrm>
          <a:prstGeom prst="rect">
            <a:avLst/>
          </a:prstGeom>
          <a:ln>
            <a:solidFill>
              <a:schemeClr val="tx1"/>
            </a:solidFill>
          </a:ln>
        </p:spPr>
      </p:pic>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456" y="1982159"/>
            <a:ext cx="4003228" cy="1704831"/>
          </a:xfrm>
          <a:prstGeom prst="rect">
            <a:avLst/>
          </a:prstGeom>
          <a:ln>
            <a:solidFill>
              <a:schemeClr val="tx1"/>
            </a:solidFill>
          </a:ln>
        </p:spPr>
      </p:pic>
      <p:sp>
        <p:nvSpPr>
          <p:cNvPr id="28" name="角丸四角形 27"/>
          <p:cNvSpPr/>
          <p:nvPr/>
        </p:nvSpPr>
        <p:spPr>
          <a:xfrm>
            <a:off x="1124956" y="3412367"/>
            <a:ext cx="182753" cy="18145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5" name="図形 119"/>
          <p:cNvCxnSpPr>
            <a:cxnSpLocks noChangeShapeType="1"/>
          </p:cNvCxnSpPr>
          <p:nvPr/>
        </p:nvCxnSpPr>
        <p:spPr bwMode="auto">
          <a:xfrm flipH="1">
            <a:off x="1216333" y="3645174"/>
            <a:ext cx="1473" cy="361211"/>
          </a:xfrm>
          <a:prstGeom prst="straightConnector1">
            <a:avLst/>
          </a:prstGeom>
          <a:noFill/>
          <a:ln w="9525" algn="ctr">
            <a:solidFill>
              <a:srgbClr val="FF0000"/>
            </a:solidFill>
            <a:round/>
            <a:tailEnd type="arrow" w="lg" len="lg"/>
          </a:ln>
        </p:spPr>
      </p:cxnSp>
      <p:sp>
        <p:nvSpPr>
          <p:cNvPr id="37" name="角丸四角形 36"/>
          <p:cNvSpPr/>
          <p:nvPr/>
        </p:nvSpPr>
        <p:spPr>
          <a:xfrm>
            <a:off x="1807581" y="4073800"/>
            <a:ext cx="446278" cy="18145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8" name="図形 119"/>
          <p:cNvCxnSpPr>
            <a:cxnSpLocks noChangeShapeType="1"/>
          </p:cNvCxnSpPr>
          <p:nvPr/>
        </p:nvCxnSpPr>
        <p:spPr bwMode="auto">
          <a:xfrm>
            <a:off x="2253859" y="4163183"/>
            <a:ext cx="4225025" cy="0"/>
          </a:xfrm>
          <a:prstGeom prst="straightConnector1">
            <a:avLst/>
          </a:prstGeom>
          <a:noFill/>
          <a:ln w="9525" algn="ctr">
            <a:solidFill>
              <a:srgbClr val="FF0000"/>
            </a:solidFill>
            <a:round/>
            <a:tailEnd type="arrow" w="lg" len="lg"/>
          </a:ln>
        </p:spPr>
      </p:cxnSp>
      <p:sp>
        <p:nvSpPr>
          <p:cNvPr id="39" name="角丸四角形 38"/>
          <p:cNvSpPr/>
          <p:nvPr/>
        </p:nvSpPr>
        <p:spPr>
          <a:xfrm>
            <a:off x="7599927" y="5169990"/>
            <a:ext cx="1350629" cy="34901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1" name="角丸四角形 40"/>
          <p:cNvSpPr/>
          <p:nvPr/>
        </p:nvSpPr>
        <p:spPr>
          <a:xfrm>
            <a:off x="6556154" y="4043712"/>
            <a:ext cx="162796" cy="79416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3" name="線吹き出し 2 (枠付き) 42"/>
          <p:cNvSpPr/>
          <p:nvPr/>
        </p:nvSpPr>
        <p:spPr>
          <a:xfrm>
            <a:off x="8033377" y="2360231"/>
            <a:ext cx="2414907" cy="426130"/>
          </a:xfrm>
          <a:prstGeom prst="borderCallout2">
            <a:avLst>
              <a:gd name="adj1" fmla="val 102557"/>
              <a:gd name="adj2" fmla="val 78201"/>
              <a:gd name="adj3" fmla="val 163129"/>
              <a:gd name="adj4" fmla="val 67789"/>
              <a:gd name="adj5" fmla="val 285342"/>
              <a:gd name="adj6" fmla="val 4894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您可以按代码、职位名称、主要部门和日期搜索职位。</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44" name="角丸四角形 43"/>
          <p:cNvSpPr/>
          <p:nvPr/>
        </p:nvSpPr>
        <p:spPr>
          <a:xfrm>
            <a:off x="6501012" y="3556582"/>
            <a:ext cx="3714994" cy="4135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5" name="線吹き出し 2 (枠付き) 44"/>
          <p:cNvSpPr/>
          <p:nvPr/>
        </p:nvSpPr>
        <p:spPr>
          <a:xfrm>
            <a:off x="6425120" y="2004423"/>
            <a:ext cx="2928322" cy="286319"/>
          </a:xfrm>
          <a:prstGeom prst="borderCallout2">
            <a:avLst>
              <a:gd name="adj1" fmla="val 100322"/>
              <a:gd name="adj2" fmla="val 10360"/>
              <a:gd name="adj3" fmla="val 548488"/>
              <a:gd name="adj4" fmla="val -16952"/>
              <a:gd name="adj5" fmla="val 870220"/>
              <a:gd name="adj6" fmla="val 427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您可以检查并分配多个作业。</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9" name="線吹き出し 2 (枠付き) 18"/>
          <p:cNvSpPr/>
          <p:nvPr/>
        </p:nvSpPr>
        <p:spPr>
          <a:xfrm>
            <a:off x="2099439" y="5429672"/>
            <a:ext cx="3672345" cy="835387"/>
          </a:xfrm>
          <a:prstGeom prst="borderCallout2">
            <a:avLst>
              <a:gd name="adj1" fmla="val 43652"/>
              <a:gd name="adj2" fmla="val 100846"/>
              <a:gd name="adj3" fmla="val -47246"/>
              <a:gd name="adj4" fmla="val 126071"/>
              <a:gd name="adj5" fmla="val -109161"/>
              <a:gd name="adj6" fmla="val 17897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工作有效期结束日＜工时输入目标日时</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显示</a:t>
            </a:r>
            <a:r>
              <a:rPr lang="zh-CN" altLang="ja-JP" sz="1000" dirty="0">
                <a:solidFill>
                  <a:srgbClr val="FF0000"/>
                </a:solidFill>
                <a:latin typeface="メイリオ" panose="020B0604030504040204" charset="-128"/>
                <a:ea typeface="メイリオ" panose="020B0604030504040204" charset="-128"/>
                <a:cs typeface="メイリオ" panose="020B0604030504040204" charset="-128"/>
              </a:rPr>
              <a:t>（</a:t>
            </a:r>
            <a:r>
              <a:rPr lang="zh-CN" altLang="en-US" sz="1000" dirty="0">
                <a:solidFill>
                  <a:srgbClr val="FF0000"/>
                </a:solidFill>
                <a:latin typeface="メイリオ" panose="020B0604030504040204" charset="-128"/>
                <a:ea typeface="メイリオ" panose="020B0604030504040204" charset="-128"/>
                <a:cs typeface="メイリオ" panose="020B0604030504040204" charset="-128"/>
              </a:rPr>
              <a:t>结束</a:t>
            </a:r>
            <a:r>
              <a:rPr lang="zh-CN" altLang="ja-JP" sz="1000" dirty="0">
                <a:solidFill>
                  <a:srgbClr val="FF0000"/>
                </a:solidFill>
                <a:latin typeface="メイリオ" panose="020B0604030504040204" charset="-128"/>
                <a:ea typeface="メイリオ" panose="020B0604030504040204" charset="-128"/>
                <a:cs typeface="メイリオ" panose="020B0604030504040204" charset="-128"/>
              </a:rPr>
              <a:t>） 。</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工作有效期的开始日期 &gt; 工时输入目标日期时</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显示</a:t>
            </a:r>
            <a:r>
              <a:rPr lang="zh-CN" altLang="ja-JP" sz="1000" dirty="0">
                <a:solidFill>
                  <a:srgbClr val="0070C0"/>
                </a:solidFill>
                <a:latin typeface="メイリオ" panose="020B0604030504040204" charset="-128"/>
                <a:ea typeface="メイリオ" panose="020B0604030504040204" charset="-128"/>
                <a:cs typeface="メイリオ" panose="020B0604030504040204" charset="-128"/>
              </a:rPr>
              <a:t>（</a:t>
            </a:r>
            <a:r>
              <a:rPr lang="zh-CN" altLang="en-US" sz="1000" dirty="0">
                <a:solidFill>
                  <a:srgbClr val="0070C0"/>
                </a:solidFill>
                <a:latin typeface="メイリオ" panose="020B0604030504040204" charset="-128"/>
                <a:ea typeface="メイリオ" panose="020B0604030504040204" charset="-128"/>
                <a:cs typeface="メイリオ" panose="020B0604030504040204" charset="-128"/>
              </a:rPr>
              <a:t>开始之前</a:t>
            </a:r>
            <a:r>
              <a:rPr lang="zh-CN" altLang="ja-JP" sz="1000" dirty="0">
                <a:solidFill>
                  <a:srgbClr val="0070C0"/>
                </a:solidFill>
                <a:latin typeface="メイリオ" panose="020B0604030504040204" charset="-128"/>
                <a:ea typeface="メイリオ" panose="020B0604030504040204" charset="-128"/>
                <a:cs typeface="メイリオ" panose="020B0604030504040204" charset="-128"/>
              </a:rPr>
              <a:t>） 。</a:t>
            </a:r>
            <a:endParaRPr lang="zh-CN" altLang="ja-JP" sz="1000" dirty="0">
              <a:solidFill>
                <a:srgbClr val="0070C0"/>
              </a:solidFill>
              <a:latin typeface="メイリオ" panose="020B0604030504040204" charset="-128"/>
              <a:ea typeface="メイリオ" panose="020B0604030504040204" charset="-128"/>
              <a:cs typeface="メイリオ" panose="020B0604030504040204" charset="-128"/>
            </a:endParaRPr>
          </a:p>
        </p:txBody>
      </p:sp>
      <p:sp>
        <p:nvSpPr>
          <p:cNvPr id="20" name="角丸四角形 19"/>
          <p:cNvSpPr/>
          <p:nvPr/>
        </p:nvSpPr>
        <p:spPr>
          <a:xfrm>
            <a:off x="8678128" y="4342567"/>
            <a:ext cx="404521" cy="38269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23" name="図 22"/>
          <p:cNvPicPr>
            <a:picLocks noChangeAspect="1"/>
          </p:cNvPicPr>
          <p:nvPr/>
        </p:nvPicPr>
        <p:blipFill rotWithShape="1">
          <a:blip r:embed="rId4">
            <a:extLst>
              <a:ext uri="{28A0092B-C50C-407E-A947-70E740481C1C}">
                <a14:useLocalDpi xmlns:a14="http://schemas.microsoft.com/office/drawing/2010/main" val="0"/>
              </a:ext>
            </a:extLst>
          </a:blip>
          <a:srcRect t="81734" r="91645" b="5708"/>
          <a:stretch>
            <a:fillRect/>
          </a:stretch>
        </p:blipFill>
        <p:spPr>
          <a:xfrm>
            <a:off x="4539457" y="883174"/>
            <a:ext cx="391656" cy="223520"/>
          </a:xfrm>
          <a:prstGeom prst="rect">
            <a:avLst/>
          </a:prstGeom>
          <a:ln>
            <a:solidFill>
              <a:schemeClr val="tx1"/>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2502" y="1803520"/>
            <a:ext cx="4663683" cy="2746255"/>
          </a:xfrm>
          <a:prstGeom prst="rect">
            <a:avLst/>
          </a:prstGeom>
          <a:ln>
            <a:solidFill>
              <a:schemeClr val="accent1"/>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工作分配 ( </a:t>
            </a:r>
            <a:r>
              <a:rPr lang="zh-CN" altLang="ja-JP" dirty="0">
                <a:latin typeface="メイリオ" panose="020B0604030504040204" charset="-128"/>
                <a:ea typeface="メイリオ" panose="020B0604030504040204" charset="-128"/>
                <a:cs typeface="メイリオ" panose="020B0604030504040204" charset="-128"/>
              </a:rPr>
              <a:t>2/2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您可以通过单击工作分类下拉列表来选择工作分类。您可以删除、复制和更改已分配作业的顺序。</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895" y="3321242"/>
            <a:ext cx="4009061" cy="1838326"/>
          </a:xfrm>
          <a:prstGeom prst="rect">
            <a:avLst/>
          </a:prstGeom>
          <a:ln>
            <a:solidFill>
              <a:schemeClr val="accent1"/>
            </a:solidFill>
          </a:ln>
        </p:spPr>
      </p:pic>
      <p:sp>
        <p:nvSpPr>
          <p:cNvPr id="11" name="角丸四角形 10"/>
          <p:cNvSpPr/>
          <p:nvPr/>
        </p:nvSpPr>
        <p:spPr>
          <a:xfrm>
            <a:off x="1433623" y="4141226"/>
            <a:ext cx="1306419" cy="19835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2" name="線吹き出し 2 (枠付き) 11"/>
          <p:cNvSpPr/>
          <p:nvPr/>
        </p:nvSpPr>
        <p:spPr>
          <a:xfrm>
            <a:off x="1588914" y="5231761"/>
            <a:ext cx="3425325" cy="724541"/>
          </a:xfrm>
          <a:prstGeom prst="borderCallout2">
            <a:avLst>
              <a:gd name="adj1" fmla="val 521"/>
              <a:gd name="adj2" fmla="val 13287"/>
              <a:gd name="adj3" fmla="val -39329"/>
              <a:gd name="adj4" fmla="val 14007"/>
              <a:gd name="adj5" fmla="val -123178"/>
              <a:gd name="adj6" fmla="val 1528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删除：删除选定的作业。</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复制：复制选定的作业。</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将</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所选作业下移</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一行。</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选定的作业向上</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移动</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一行。</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7" name="角丸四角形 16"/>
          <p:cNvSpPr/>
          <p:nvPr/>
        </p:nvSpPr>
        <p:spPr>
          <a:xfrm>
            <a:off x="4554554" y="2347112"/>
            <a:ext cx="1351631" cy="1551189"/>
          </a:xfrm>
          <a:prstGeom prst="roundRect">
            <a:avLst>
              <a:gd name="adj" fmla="val 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8" name="角丸四角形 17"/>
          <p:cNvSpPr/>
          <p:nvPr/>
        </p:nvSpPr>
        <p:spPr>
          <a:xfrm>
            <a:off x="4540264" y="4130675"/>
            <a:ext cx="319088" cy="22796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9" name="図形 119"/>
          <p:cNvCxnSpPr>
            <a:cxnSpLocks noChangeShapeType="1"/>
            <a:endCxn id="3" idx="1"/>
          </p:cNvCxnSpPr>
          <p:nvPr/>
        </p:nvCxnSpPr>
        <p:spPr bwMode="auto">
          <a:xfrm flipV="1">
            <a:off x="4826017" y="4240405"/>
            <a:ext cx="2334878" cy="118232"/>
          </a:xfrm>
          <a:prstGeom prst="straightConnector1">
            <a:avLst/>
          </a:prstGeom>
          <a:noFill/>
          <a:ln w="9525" algn="ctr">
            <a:solidFill>
              <a:srgbClr val="FF0000"/>
            </a:solidFill>
            <a:round/>
            <a:tailEnd type="arrow" w="lg" len="lg"/>
          </a:ln>
        </p:spPr>
      </p:cxnSp>
      <p:sp>
        <p:nvSpPr>
          <p:cNvPr id="22" name="線吹き出し 2 (枠付き) 21"/>
          <p:cNvSpPr/>
          <p:nvPr/>
        </p:nvSpPr>
        <p:spPr>
          <a:xfrm>
            <a:off x="6662554" y="2635251"/>
            <a:ext cx="2889987" cy="279561"/>
          </a:xfrm>
          <a:prstGeom prst="borderCallout2">
            <a:avLst>
              <a:gd name="adj1" fmla="val 42589"/>
              <a:gd name="adj2" fmla="val -339"/>
              <a:gd name="adj3" fmla="val 46122"/>
              <a:gd name="adj4" fmla="val -7683"/>
              <a:gd name="adj5" fmla="val 57704"/>
              <a:gd name="adj6" fmla="val -2719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显示在管理屏幕上设置的工作分类。</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8828" y="3643491"/>
            <a:ext cx="5648334" cy="2413379"/>
          </a:xfrm>
          <a:prstGeom prst="rect">
            <a:avLst/>
          </a:prstGeom>
        </p:spPr>
      </p:pic>
      <p:pic>
        <p:nvPicPr>
          <p:cNvPr id="10" name="図 9"/>
          <p:cNvPicPr>
            <a:picLocks noChangeAspect="1"/>
          </p:cNvPicPr>
          <p:nvPr/>
        </p:nvPicPr>
        <p:blipFill>
          <a:blip r:embed="rId2" cstate="print"/>
          <a:stretch>
            <a:fillRect/>
          </a:stretch>
        </p:blipFill>
        <p:spPr>
          <a:xfrm>
            <a:off x="1831777" y="2351611"/>
            <a:ext cx="7272218" cy="951892"/>
          </a:xfrm>
          <a:prstGeom prst="rect">
            <a:avLst/>
          </a:prstGeom>
          <a:ln>
            <a:solidFill>
              <a:schemeClr val="bg1">
                <a:lumMod val="75000"/>
              </a:schemeClr>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输入费用 ( </a:t>
            </a:r>
            <a:r>
              <a:rPr lang="zh-CN" altLang="ja-JP" dirty="0">
                <a:latin typeface="メイリオ" panose="020B0604030504040204" charset="-128"/>
                <a:ea typeface="メイリオ" panose="020B0604030504040204" charset="-128"/>
                <a:cs typeface="メイリオ" panose="020B0604030504040204" charset="-128"/>
              </a:rPr>
              <a:t>1/4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单击费用结算字段中的按钮，显示费用录入对话框。输入当日发生的费用，然后点击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注册</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按钮保存详细信息。您也可以从费用结算选项卡进入。</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zh-CN" altLang="en-US" sz="2200" dirty="0">
                <a:latin typeface="メイリオ" panose="020B0604030504040204" charset="-128"/>
                <a:ea typeface="メイリオ" panose="020B0604030504040204" charset="-128"/>
                <a:cs typeface="メイリオ" panose="020B0604030504040204" charset="-128"/>
              </a:rPr>
              <a:t>　</a:t>
            </a:r>
            <a:r>
              <a:rPr lang="zh-CN" altLang="ja-JP" sz="1600" dirty="0">
                <a:latin typeface="メイリオ" panose="020B0604030504040204" charset="-128"/>
                <a:ea typeface="メイリオ" panose="020B0604030504040204" charset="-128"/>
                <a:cs typeface="メイリオ" panose="020B0604030504040204" charset="-128"/>
              </a:rPr>
              <a:t>*</a:t>
            </a:r>
            <a:r>
              <a:rPr lang="zh-CN" altLang="en-US" sz="1600" dirty="0">
                <a:latin typeface="メイリオ" panose="020B0604030504040204" charset="-128"/>
                <a:ea typeface="メイリオ" panose="020B0604030504040204" charset="-128"/>
                <a:cs typeface="メイリオ" panose="020B0604030504040204" charset="-128"/>
              </a:rPr>
              <a:t>根据费用项目的不同，填写的项目也不同。本节以交通费为例。</a:t>
            </a:r>
            <a:endParaRPr lang="en-US" altLang="ja-JP" sz="1600" dirty="0">
              <a:latin typeface="メイリオ" panose="020B0604030504040204" charset="-128"/>
              <a:ea typeface="メイリオ" panose="020B0604030504040204" charset="-128"/>
              <a:cs typeface="メイリオ" panose="020B0604030504040204" charset="-128"/>
            </a:endParaRPr>
          </a:p>
          <a:p>
            <a:endParaRPr lang="en-US" altLang="ja-JP"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29" name="角丸四角形 28"/>
          <p:cNvSpPr/>
          <p:nvPr/>
        </p:nvSpPr>
        <p:spPr>
          <a:xfrm>
            <a:off x="1831778" y="3129317"/>
            <a:ext cx="176093" cy="17418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2" name="図形 119"/>
          <p:cNvCxnSpPr>
            <a:cxnSpLocks noChangeShapeType="1"/>
          </p:cNvCxnSpPr>
          <p:nvPr/>
        </p:nvCxnSpPr>
        <p:spPr bwMode="auto">
          <a:xfrm>
            <a:off x="1922598" y="3294628"/>
            <a:ext cx="28122" cy="348863"/>
          </a:xfrm>
          <a:prstGeom prst="straightConnector1">
            <a:avLst/>
          </a:prstGeom>
          <a:noFill/>
          <a:ln w="9525" algn="ctr">
            <a:solidFill>
              <a:srgbClr val="FF0000"/>
            </a:solidFill>
            <a:round/>
            <a:tailEnd type="arrow" w="lg" len="lg"/>
          </a:ln>
        </p:spPr>
      </p:cxnSp>
      <p:pic>
        <p:nvPicPr>
          <p:cNvPr id="11" name="図 10"/>
          <p:cNvPicPr>
            <a:picLocks noChangeAspect="1"/>
          </p:cNvPicPr>
          <p:nvPr/>
        </p:nvPicPr>
        <p:blipFill>
          <a:blip r:embed="rId3" cstate="print"/>
          <a:stretch>
            <a:fillRect/>
          </a:stretch>
        </p:blipFill>
        <p:spPr>
          <a:xfrm>
            <a:off x="6509966" y="3408312"/>
            <a:ext cx="3943811" cy="2260913"/>
          </a:xfrm>
          <a:prstGeom prst="rect">
            <a:avLst/>
          </a:prstGeom>
          <a:ln>
            <a:solidFill>
              <a:schemeClr val="bg1">
                <a:lumMod val="75000"/>
              </a:schemeClr>
            </a:solidFill>
          </a:ln>
        </p:spPr>
      </p:pic>
      <p:sp>
        <p:nvSpPr>
          <p:cNvPr id="16" name="角丸四角形 15"/>
          <p:cNvSpPr/>
          <p:nvPr/>
        </p:nvSpPr>
        <p:spPr>
          <a:xfrm>
            <a:off x="5043326" y="4304910"/>
            <a:ext cx="233715" cy="24624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7" name="図形 119"/>
          <p:cNvCxnSpPr>
            <a:cxnSpLocks noChangeShapeType="1"/>
          </p:cNvCxnSpPr>
          <p:nvPr/>
        </p:nvCxnSpPr>
        <p:spPr bwMode="auto">
          <a:xfrm flipV="1">
            <a:off x="5277041" y="4210500"/>
            <a:ext cx="1232925" cy="217535"/>
          </a:xfrm>
          <a:prstGeom prst="straightConnector1">
            <a:avLst/>
          </a:prstGeom>
          <a:noFill/>
          <a:ln w="9525" algn="ctr">
            <a:solidFill>
              <a:srgbClr val="FF0000"/>
            </a:solidFill>
            <a:round/>
            <a:tailEnd type="arrow" w="lg" len="lg"/>
          </a:ln>
        </p:spPr>
      </p:cxnSp>
      <p:sp>
        <p:nvSpPr>
          <p:cNvPr id="30" name="線吹き出し 2 (枠付き) 29"/>
          <p:cNvSpPr/>
          <p:nvPr/>
        </p:nvSpPr>
        <p:spPr>
          <a:xfrm>
            <a:off x="3210035" y="3254264"/>
            <a:ext cx="3157462" cy="702883"/>
          </a:xfrm>
          <a:prstGeom prst="borderCallout2">
            <a:avLst>
              <a:gd name="adj1" fmla="val 76623"/>
              <a:gd name="adj2" fmla="val -2185"/>
              <a:gd name="adj3" fmla="val 81926"/>
              <a:gd name="adj4" fmla="val -26431"/>
              <a:gd name="adj5" fmla="val -7300"/>
              <a:gd name="adj6" fmla="val -3002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：显示费用输入画面。</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：删除选中的费用行。</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选中的费用项目上</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移</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一行。</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选中的费用项目</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移</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下一行。</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26" name="図 25"/>
          <p:cNvPicPr>
            <a:picLocks noChangeAspect="1"/>
          </p:cNvPicPr>
          <p:nvPr/>
        </p:nvPicPr>
        <p:blipFill>
          <a:blip r:embed="rId4"/>
          <a:stretch>
            <a:fillRect/>
          </a:stretch>
        </p:blipFill>
        <p:spPr>
          <a:xfrm>
            <a:off x="3288896" y="3440678"/>
            <a:ext cx="160020" cy="167640"/>
          </a:xfrm>
          <a:prstGeom prst="rect">
            <a:avLst/>
          </a:prstGeom>
        </p:spPr>
      </p:pic>
      <p:pic>
        <p:nvPicPr>
          <p:cNvPr id="28" name="図 27"/>
          <p:cNvPicPr>
            <a:picLocks noChangeAspect="1"/>
          </p:cNvPicPr>
          <p:nvPr/>
        </p:nvPicPr>
        <p:blipFill>
          <a:blip r:embed="rId5"/>
          <a:stretch>
            <a:fillRect/>
          </a:stretch>
        </p:blipFill>
        <p:spPr>
          <a:xfrm>
            <a:off x="3296516" y="3276599"/>
            <a:ext cx="144780" cy="167640"/>
          </a:xfrm>
          <a:prstGeom prst="rect">
            <a:avLst/>
          </a:prstGeom>
        </p:spPr>
      </p:pic>
      <p:pic>
        <p:nvPicPr>
          <p:cNvPr id="31" name="図 30"/>
          <p:cNvPicPr>
            <a:picLocks noChangeAspect="1"/>
          </p:cNvPicPr>
          <p:nvPr/>
        </p:nvPicPr>
        <p:blipFill>
          <a:blip r:embed="rId6"/>
          <a:stretch>
            <a:fillRect/>
          </a:stretch>
        </p:blipFill>
        <p:spPr>
          <a:xfrm>
            <a:off x="3288896" y="3585708"/>
            <a:ext cx="160020" cy="190500"/>
          </a:xfrm>
          <a:prstGeom prst="rect">
            <a:avLst/>
          </a:prstGeom>
        </p:spPr>
      </p:pic>
      <p:pic>
        <p:nvPicPr>
          <p:cNvPr id="34" name="図 33"/>
          <p:cNvPicPr>
            <a:picLocks noChangeAspect="1"/>
          </p:cNvPicPr>
          <p:nvPr/>
        </p:nvPicPr>
        <p:blipFill>
          <a:blip r:embed="rId7"/>
          <a:stretch>
            <a:fillRect/>
          </a:stretch>
        </p:blipFill>
        <p:spPr>
          <a:xfrm>
            <a:off x="3294611" y="3744141"/>
            <a:ext cx="167640" cy="152400"/>
          </a:xfrm>
          <a:prstGeom prst="rect">
            <a:avLst/>
          </a:prstGeom>
        </p:spPr>
      </p:pic>
      <p:sp>
        <p:nvSpPr>
          <p:cNvPr id="42" name="角丸四角形 41"/>
          <p:cNvSpPr/>
          <p:nvPr/>
        </p:nvSpPr>
        <p:spPr>
          <a:xfrm>
            <a:off x="8326300" y="5774033"/>
            <a:ext cx="2127476" cy="400110"/>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当您从交通费用搜索屏幕中选择路线时，将自动显示金额。</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21" name="図 20"/>
          <p:cNvPicPr>
            <a:picLocks noChangeAspect="1"/>
          </p:cNvPicPr>
          <p:nvPr/>
        </p:nvPicPr>
        <p:blipFill rotWithShape="1">
          <a:blip r:embed="rId8">
            <a:extLst>
              <a:ext uri="{28A0092B-C50C-407E-A947-70E740481C1C}">
                <a14:useLocalDpi xmlns:a14="http://schemas.microsoft.com/office/drawing/2010/main" val="0"/>
              </a:ext>
            </a:extLst>
          </a:blip>
          <a:srcRect t="81734" r="91645" b="5708"/>
          <a:stretch>
            <a:fillRect/>
          </a:stretch>
        </p:blipFill>
        <p:spPr>
          <a:xfrm>
            <a:off x="2779467" y="878184"/>
            <a:ext cx="391656" cy="223520"/>
          </a:xfrm>
          <a:prstGeom prst="rect">
            <a:avLst/>
          </a:prstGeom>
          <a:ln>
            <a:solidFill>
              <a:schemeClr val="tx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0" y="3068707"/>
            <a:ext cx="7886700" cy="360293"/>
          </a:xfrm>
          <a:prstGeom prst="rect">
            <a:avLst/>
          </a:prstGeom>
        </p:spPr>
        <p:txBody>
          <a:bodyPr anchor="ctr">
            <a:noAutofit/>
          </a:bodyPr>
          <a:lstStyle/>
          <a:p>
            <a:pPr algn="ctr"/>
            <a:r>
              <a:rPr lang="zh-CN" altLang="en-US" sz="2800" b="1" dirty="0">
                <a:latin typeface="メイリオ" panose="020B0604030504040204" charset="-128"/>
                <a:ea typeface="メイリオ" panose="020B0604030504040204" charset="-128"/>
                <a:cs typeface="メイリオ" panose="020B0604030504040204" charset="-128"/>
              </a:rPr>
              <a:t>1.从登录方式到菜单显示方式</a:t>
            </a:r>
            <a:endParaRPr lang="zh-CN"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5119" y="1651817"/>
            <a:ext cx="5648334" cy="2413379"/>
          </a:xfrm>
          <a:prstGeom prst="rect">
            <a:avLst/>
          </a:prstGeom>
          <a:ln>
            <a:solidFill>
              <a:schemeClr val="accent1"/>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输入费用（ </a:t>
            </a:r>
            <a:r>
              <a:rPr lang="zh-CN" altLang="ja-JP" dirty="0">
                <a:latin typeface="メイリオ" panose="020B0604030504040204" charset="-128"/>
                <a:ea typeface="メイリオ" panose="020B0604030504040204" charset="-128"/>
                <a:cs typeface="メイリオ" panose="020B0604030504040204" charset="-128"/>
              </a:rPr>
              <a:t>2/4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您可以通过点击费用详情上的“车站搜索设置”来设置车站搜索。</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zh-CN" altLang="en-US" dirty="0">
                <a:latin typeface="メイリオ" panose="020B0604030504040204" charset="-128"/>
                <a:ea typeface="メイリオ" panose="020B0604030504040204" charset="-128"/>
                <a:cs typeface="メイリオ" panose="020B0604030504040204" charset="-128"/>
              </a:rPr>
              <a:t>　</a:t>
            </a:r>
            <a:r>
              <a:rPr lang="zh-CN" altLang="ja-JP" sz="1600" dirty="0">
                <a:latin typeface="メイリオ" panose="020B0604030504040204" charset="-128"/>
                <a:ea typeface="メイリオ" panose="020B0604030504040204" charset="-128"/>
                <a:cs typeface="メイリオ" panose="020B0604030504040204" charset="-128"/>
              </a:rPr>
              <a:t>*</a:t>
            </a:r>
            <a:r>
              <a:rPr lang="zh-CN" altLang="en-US" sz="1600" dirty="0">
                <a:latin typeface="メイリオ" panose="020B0604030504040204" charset="-128"/>
                <a:ea typeface="メイリオ" panose="020B0604030504040204" charset="-128"/>
                <a:cs typeface="メイリオ" panose="020B0604030504040204" charset="-128"/>
              </a:rPr>
              <a:t>根据费用项目的不同，填写的项目也不同。本节以交通费为例。</a:t>
            </a:r>
            <a:endParaRPr lang="en-US" altLang="ja-JP" sz="1600" dirty="0">
              <a:latin typeface="メイリオ" panose="020B0604030504040204" charset="-128"/>
              <a:ea typeface="メイリオ" panose="020B0604030504040204" charset="-128"/>
              <a:cs typeface="メイリオ" panose="020B0604030504040204" charset="-128"/>
            </a:endParaRPr>
          </a:p>
          <a:p>
            <a:endParaRPr lang="en-US" altLang="ja-JP" dirty="0">
              <a:latin typeface="メイリオ" panose="020B0604030504040204" charset="-128"/>
              <a:ea typeface="メイリオ" panose="020B0604030504040204" charset="-128"/>
              <a:cs typeface="メイリオ" panose="020B0604030504040204" charset="-128"/>
            </a:endParaRP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016" y="4135084"/>
            <a:ext cx="4010513" cy="2005257"/>
          </a:xfrm>
          <a:prstGeom prst="rect">
            <a:avLst/>
          </a:prstGeom>
          <a:ln>
            <a:solidFill>
              <a:schemeClr val="accent1"/>
            </a:solidFill>
          </a:ln>
        </p:spPr>
      </p:pic>
      <p:sp>
        <p:nvSpPr>
          <p:cNvPr id="37" name="角丸四角形 36"/>
          <p:cNvSpPr/>
          <p:nvPr/>
        </p:nvSpPr>
        <p:spPr>
          <a:xfrm>
            <a:off x="6679339" y="3713800"/>
            <a:ext cx="526537" cy="22187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8" name="図形 119"/>
          <p:cNvCxnSpPr>
            <a:cxnSpLocks noChangeShapeType="1"/>
          </p:cNvCxnSpPr>
          <p:nvPr/>
        </p:nvCxnSpPr>
        <p:spPr bwMode="auto">
          <a:xfrm flipH="1">
            <a:off x="5632528" y="3824738"/>
            <a:ext cx="1046810" cy="363927"/>
          </a:xfrm>
          <a:prstGeom prst="straightConnector1">
            <a:avLst/>
          </a:prstGeom>
          <a:noFill/>
          <a:ln w="9525" algn="ctr">
            <a:solidFill>
              <a:srgbClr val="FF0000"/>
            </a:solidFill>
            <a:round/>
            <a:tailEnd type="arrow" w="lg" len="lg"/>
          </a:ln>
        </p:spPr>
      </p:cxnSp>
      <p:sp>
        <p:nvSpPr>
          <p:cNvPr id="40" name="角丸四角形 39"/>
          <p:cNvSpPr/>
          <p:nvPr/>
        </p:nvSpPr>
        <p:spPr>
          <a:xfrm>
            <a:off x="7666605" y="2587867"/>
            <a:ext cx="1959532" cy="1477328"/>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将显示电台搜索设置屏幕。</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如果您设置“计算不包括定期间隔的交通费用”，则将在交通费用搜索结果屏幕上扣除定期间隔的金额。</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如果周期部分设置在系统端被锁定，则无法更改。</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651" y="4257353"/>
            <a:ext cx="3787443" cy="1948453"/>
          </a:xfrm>
          <a:prstGeom prst="rect">
            <a:avLst/>
          </a:prstGeom>
          <a:ln>
            <a:solidFill>
              <a:schemeClr val="accent1"/>
            </a:solidFill>
          </a:ln>
        </p:spPr>
      </p:pic>
      <p:sp>
        <p:nvSpPr>
          <p:cNvPr id="33" name="角丸四角形 32"/>
          <p:cNvSpPr/>
          <p:nvPr/>
        </p:nvSpPr>
        <p:spPr>
          <a:xfrm>
            <a:off x="4124546" y="5503271"/>
            <a:ext cx="350609" cy="21080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5" name="図形 119"/>
          <p:cNvCxnSpPr>
            <a:cxnSpLocks noChangeShapeType="1"/>
          </p:cNvCxnSpPr>
          <p:nvPr/>
        </p:nvCxnSpPr>
        <p:spPr bwMode="auto">
          <a:xfrm>
            <a:off x="4475154" y="5714073"/>
            <a:ext cx="2277496" cy="334958"/>
          </a:xfrm>
          <a:prstGeom prst="straightConnector1">
            <a:avLst/>
          </a:prstGeom>
          <a:noFill/>
          <a:ln w="9525" algn="ctr">
            <a:solidFill>
              <a:srgbClr val="FF0000"/>
            </a:solidFill>
            <a:round/>
            <a:tailEnd type="arrow" w="lg" len="lg"/>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输入费用（ </a:t>
            </a:r>
            <a:r>
              <a:rPr lang="zh-CN" altLang="ja-JP" dirty="0">
                <a:latin typeface="メイリオ" panose="020B0604030504040204" charset="-128"/>
                <a:ea typeface="メイリオ" panose="020B0604030504040204" charset="-128"/>
                <a:cs typeface="メイリオ" panose="020B0604030504040204" charset="-128"/>
              </a:rPr>
              <a:t>3/4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单击费用详细信息上的按钮将打开每个项目的搜索屏幕。</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zh-CN" altLang="en-US" sz="1600" dirty="0">
                <a:latin typeface="メイリオ" panose="020B0604030504040204" charset="-128"/>
                <a:ea typeface="メイリオ" panose="020B0604030504040204" charset="-128"/>
                <a:cs typeface="メイリオ" panose="020B0604030504040204" charset="-128"/>
              </a:rPr>
              <a:t>　</a:t>
            </a:r>
            <a:r>
              <a:rPr lang="zh-CN" altLang="ja-JP" sz="1600" dirty="0">
                <a:latin typeface="メイリオ" panose="020B0604030504040204" charset="-128"/>
                <a:ea typeface="メイリオ" panose="020B0604030504040204" charset="-128"/>
                <a:cs typeface="メイリオ" panose="020B0604030504040204" charset="-128"/>
              </a:rPr>
              <a:t>*</a:t>
            </a:r>
            <a:r>
              <a:rPr lang="zh-CN" altLang="en-US" sz="1600" dirty="0">
                <a:latin typeface="メイリオ" panose="020B0604030504040204" charset="-128"/>
                <a:ea typeface="メイリオ" panose="020B0604030504040204" charset="-128"/>
                <a:cs typeface="メイリオ" panose="020B0604030504040204" charset="-128"/>
              </a:rPr>
              <a:t>根据费用项目的不同，填写的项目也不同。这里我们以杂项费用为例。</a:t>
            </a:r>
            <a:endParaRPr lang="en-US" altLang="ja-JP" sz="1600" dirty="0">
              <a:latin typeface="メイリオ" panose="020B0604030504040204" charset="-128"/>
              <a:ea typeface="メイリオ" panose="020B0604030504040204" charset="-128"/>
              <a:cs typeface="メイリオ" panose="020B0604030504040204" charset="-128"/>
            </a:endParaRPr>
          </a:p>
          <a:p>
            <a:endParaRPr lang="en-US" altLang="ja-JP" dirty="0">
              <a:latin typeface="メイリオ" panose="020B0604030504040204" charset="-128"/>
              <a:ea typeface="メイリオ" panose="020B0604030504040204" charset="-128"/>
              <a:cs typeface="メイリオ" panose="020B0604030504040204" charset="-128"/>
            </a:endParaRPr>
          </a:p>
        </p:txBody>
      </p:sp>
      <p:pic>
        <p:nvPicPr>
          <p:cNvPr id="4" name="図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0756" y="1718761"/>
            <a:ext cx="5607090" cy="2581158"/>
          </a:xfrm>
          <a:prstGeom prst="rect">
            <a:avLst/>
          </a:prstGeom>
          <a:ln>
            <a:solidFill>
              <a:schemeClr val="accent1"/>
            </a:solidFill>
          </a:ln>
        </p:spPr>
      </p:pic>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7679" y="1818596"/>
            <a:ext cx="4199588" cy="2181060"/>
          </a:xfrm>
          <a:prstGeom prst="rect">
            <a:avLst/>
          </a:prstGeom>
          <a:ln>
            <a:solidFill>
              <a:schemeClr val="accent1"/>
            </a:solidFill>
          </a:ln>
        </p:spPr>
      </p:pic>
      <p:cxnSp>
        <p:nvCxnSpPr>
          <p:cNvPr id="10" name="図形 119"/>
          <p:cNvCxnSpPr>
            <a:cxnSpLocks noChangeShapeType="1"/>
            <a:stCxn id="15" idx="2"/>
            <a:endCxn id="19" idx="1"/>
          </p:cNvCxnSpPr>
          <p:nvPr/>
        </p:nvCxnSpPr>
        <p:spPr bwMode="auto">
          <a:xfrm>
            <a:off x="4801625" y="3173905"/>
            <a:ext cx="1246054" cy="1984066"/>
          </a:xfrm>
          <a:prstGeom prst="straightConnector1">
            <a:avLst/>
          </a:prstGeom>
          <a:noFill/>
          <a:ln w="9525" algn="ctr">
            <a:solidFill>
              <a:srgbClr val="FF0000"/>
            </a:solidFill>
            <a:round/>
            <a:tailEnd type="arrow" w="lg" len="lg"/>
          </a:ln>
        </p:spPr>
      </p:cxnSp>
      <p:sp>
        <p:nvSpPr>
          <p:cNvPr id="13" name="角丸四角形 12"/>
          <p:cNvSpPr/>
          <p:nvPr/>
        </p:nvSpPr>
        <p:spPr>
          <a:xfrm>
            <a:off x="4730212" y="2605790"/>
            <a:ext cx="178760" cy="19898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4" name="図形 119"/>
          <p:cNvCxnSpPr>
            <a:cxnSpLocks noChangeShapeType="1"/>
            <a:endCxn id="5" idx="1"/>
          </p:cNvCxnSpPr>
          <p:nvPr/>
        </p:nvCxnSpPr>
        <p:spPr bwMode="auto">
          <a:xfrm>
            <a:off x="4695710" y="2753813"/>
            <a:ext cx="1351969" cy="155313"/>
          </a:xfrm>
          <a:prstGeom prst="straightConnector1">
            <a:avLst/>
          </a:prstGeom>
          <a:noFill/>
          <a:ln w="9525" algn="ctr">
            <a:solidFill>
              <a:srgbClr val="FF0000"/>
            </a:solidFill>
            <a:round/>
            <a:tailEnd type="arrow" w="lg" len="lg"/>
          </a:ln>
        </p:spPr>
      </p:cxnSp>
      <p:sp>
        <p:nvSpPr>
          <p:cNvPr id="6" name="線吹き出し 2 (枠付き) 5"/>
          <p:cNvSpPr/>
          <p:nvPr/>
        </p:nvSpPr>
        <p:spPr>
          <a:xfrm>
            <a:off x="1015581" y="4832155"/>
            <a:ext cx="4256810" cy="513314"/>
          </a:xfrm>
          <a:prstGeom prst="borderCallout2">
            <a:avLst>
              <a:gd name="adj1" fmla="val -4897"/>
              <a:gd name="adj2" fmla="val 23738"/>
              <a:gd name="adj3" fmla="val -62248"/>
              <a:gd name="adj4" fmla="val 23764"/>
              <a:gd name="adj5" fmla="val -366793"/>
              <a:gd name="adj6" fmla="val 3795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如果您选择“账单”或“公司卡”，则会显示[收款人姓名]输入栏和[付款日期]输入栏。</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5" name="角丸四角形 14"/>
          <p:cNvSpPr/>
          <p:nvPr/>
        </p:nvSpPr>
        <p:spPr>
          <a:xfrm>
            <a:off x="4712245" y="2974925"/>
            <a:ext cx="178760" cy="19898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19" name="図 18"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7679" y="4151449"/>
            <a:ext cx="5103565" cy="2013043"/>
          </a:xfrm>
          <a:prstGeom prst="rect">
            <a:avLst/>
          </a:prstGeom>
          <a:ln>
            <a:solidFill>
              <a:schemeClr val="tx1"/>
            </a:solidFill>
          </a:ln>
        </p:spPr>
      </p:pic>
      <p:pic>
        <p:nvPicPr>
          <p:cNvPr id="18" name="図 17"/>
          <p:cNvPicPr>
            <a:picLocks noChangeAspect="1"/>
          </p:cNvPicPr>
          <p:nvPr/>
        </p:nvPicPr>
        <p:blipFill rotWithShape="1">
          <a:blip r:embed="rId1">
            <a:extLst>
              <a:ext uri="{28A0092B-C50C-407E-A947-70E740481C1C}">
                <a14:useLocalDpi xmlns:a14="http://schemas.microsoft.com/office/drawing/2010/main" val="0"/>
              </a:ext>
            </a:extLst>
          </a:blip>
          <a:srcRect l="65549" t="19566" r="30733" b="73872"/>
          <a:stretch>
            <a:fillRect/>
          </a:stretch>
        </p:blipFill>
        <p:spPr>
          <a:xfrm>
            <a:off x="2565076" y="880355"/>
            <a:ext cx="284480" cy="231118"/>
          </a:xfrm>
          <a:prstGeom prst="rect">
            <a:avLst/>
          </a:prstGeom>
          <a:ln>
            <a:solidFill>
              <a:schemeClr val="tx1"/>
            </a:solid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输入费用 ( </a:t>
            </a:r>
            <a:r>
              <a:rPr lang="zh-CN" altLang="ja-JP" dirty="0">
                <a:latin typeface="メイリオ" panose="020B0604030504040204" charset="-128"/>
                <a:ea typeface="メイリオ" panose="020B0604030504040204" charset="-128"/>
                <a:cs typeface="メイリオ" panose="020B0604030504040204" charset="-128"/>
              </a:rPr>
              <a:t>4/4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7" name="コンテンツ プレースホルダー 6"/>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您可以通过单击费用详细信息上的按钮来搜索每个项目。</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zh-CN" altLang="en-US" dirty="0">
                <a:latin typeface="メイリオ" panose="020B0604030504040204" charset="-128"/>
                <a:ea typeface="メイリオ" panose="020B0604030504040204" charset="-128"/>
                <a:cs typeface="メイリオ" panose="020B0604030504040204" charset="-128"/>
              </a:rPr>
              <a:t>　</a:t>
            </a:r>
            <a:r>
              <a:rPr lang="zh-CN" altLang="ja-JP" sz="1600" dirty="0">
                <a:latin typeface="メイリオ" panose="020B0604030504040204" charset="-128"/>
                <a:ea typeface="メイリオ" panose="020B0604030504040204" charset="-128"/>
                <a:cs typeface="メイリオ" panose="020B0604030504040204" charset="-128"/>
              </a:rPr>
              <a:t>*</a:t>
            </a:r>
            <a:r>
              <a:rPr lang="zh-CN" altLang="en-US" sz="1600" dirty="0">
                <a:latin typeface="メイリオ" panose="020B0604030504040204" charset="-128"/>
                <a:ea typeface="メイリオ" panose="020B0604030504040204" charset="-128"/>
                <a:cs typeface="メイリオ" panose="020B0604030504040204" charset="-128"/>
              </a:rPr>
              <a:t>根据费用项目的不同，填写的项目也会有所不同。这里我们以杂项费用为例。</a:t>
            </a:r>
            <a:endParaRPr lang="en-US" altLang="ja-JP"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4" name="図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03" y="1905911"/>
            <a:ext cx="5607090" cy="2581158"/>
          </a:xfrm>
          <a:prstGeom prst="rect">
            <a:avLst/>
          </a:prstGeom>
          <a:ln>
            <a:solidFill>
              <a:schemeClr val="accent1"/>
            </a:solidFill>
          </a:ln>
        </p:spPr>
      </p:pic>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770" y="2743894"/>
            <a:ext cx="4388548" cy="2202924"/>
          </a:xfrm>
          <a:prstGeom prst="rect">
            <a:avLst/>
          </a:prstGeom>
          <a:ln>
            <a:solidFill>
              <a:schemeClr val="accent1"/>
            </a:solidFill>
          </a:ln>
        </p:spPr>
      </p:pic>
      <p:sp>
        <p:nvSpPr>
          <p:cNvPr id="9" name="角丸四角形 8"/>
          <p:cNvSpPr/>
          <p:nvPr/>
        </p:nvSpPr>
        <p:spPr>
          <a:xfrm>
            <a:off x="4742760" y="3551974"/>
            <a:ext cx="189527" cy="17944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0" name="図形 119"/>
          <p:cNvCxnSpPr>
            <a:cxnSpLocks noChangeShapeType="1"/>
            <a:endCxn id="3" idx="1"/>
          </p:cNvCxnSpPr>
          <p:nvPr/>
        </p:nvCxnSpPr>
        <p:spPr bwMode="auto">
          <a:xfrm>
            <a:off x="4932286" y="3716672"/>
            <a:ext cx="1482484" cy="128684"/>
          </a:xfrm>
          <a:prstGeom prst="straightConnector1">
            <a:avLst/>
          </a:prstGeom>
          <a:noFill/>
          <a:ln w="9525" algn="ctr">
            <a:solidFill>
              <a:srgbClr val="FF0000"/>
            </a:solidFill>
            <a:round/>
            <a:tailEnd type="arrow" w="lg" len="lg"/>
          </a:ln>
        </p:spPr>
      </p:cxnSp>
      <p:sp>
        <p:nvSpPr>
          <p:cNvPr id="15" name="線吹き出し 2 (枠付き) 14"/>
          <p:cNvSpPr/>
          <p:nvPr/>
        </p:nvSpPr>
        <p:spPr>
          <a:xfrm>
            <a:off x="1066004" y="5182135"/>
            <a:ext cx="5607089" cy="602665"/>
          </a:xfrm>
          <a:prstGeom prst="borderCallout2">
            <a:avLst>
              <a:gd name="adj1" fmla="val 3608"/>
              <a:gd name="adj2" fmla="val 11458"/>
              <a:gd name="adj3" fmla="val -69052"/>
              <a:gd name="adj4" fmla="val 15457"/>
              <a:gd name="adj5" fmla="val -139035"/>
              <a:gd name="adj6" fmla="val 1694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4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输入的内容将反映在转换源屏幕上，但屏幕不会关闭，因此您可以继续进行下一个输入。之前输入的值将保持原样，仅金额字段会被重置（如果选择了设置了标准金额的费用项目，则金额字段中将设置标准金额）。</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12" name="図 11"/>
          <p:cNvPicPr>
            <a:picLocks noChangeAspect="1"/>
          </p:cNvPicPr>
          <p:nvPr/>
        </p:nvPicPr>
        <p:blipFill rotWithShape="1">
          <a:blip r:embed="rId1">
            <a:extLst>
              <a:ext uri="{28A0092B-C50C-407E-A947-70E740481C1C}">
                <a14:useLocalDpi xmlns:a14="http://schemas.microsoft.com/office/drawing/2010/main" val="0"/>
              </a:ext>
            </a:extLst>
          </a:blip>
          <a:srcRect l="65549" t="19566" r="30733" b="73872"/>
          <a:stretch>
            <a:fillRect/>
          </a:stretch>
        </p:blipFill>
        <p:spPr>
          <a:xfrm>
            <a:off x="2524598" y="883253"/>
            <a:ext cx="284480" cy="231118"/>
          </a:xfrm>
          <a:prstGeom prst="rect">
            <a:avLst/>
          </a:prstGeom>
          <a:ln>
            <a:solidFill>
              <a:schemeClr val="tx1"/>
            </a:solidFill>
          </a:ln>
        </p:spPr>
      </p:pic>
      <p:sp>
        <p:nvSpPr>
          <p:cNvPr id="11" name="角丸四角形 8"/>
          <p:cNvSpPr/>
          <p:nvPr/>
        </p:nvSpPr>
        <p:spPr>
          <a:xfrm>
            <a:off x="1686665" y="4183423"/>
            <a:ext cx="594821" cy="17944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9728" y="3058979"/>
            <a:ext cx="7886700" cy="360293"/>
          </a:xfrm>
          <a:prstGeom prst="rect">
            <a:avLst/>
          </a:prstGeom>
        </p:spPr>
        <p:txBody>
          <a:bodyPr anchor="ctr">
            <a:normAutofit fontScale="90000"/>
          </a:bodyPr>
          <a:lstStyle/>
          <a:p>
            <a:r>
              <a:rPr lang="zh-CN" altLang="en-US" sz="2800" b="1" dirty="0">
                <a:latin typeface="メイリオ" panose="020B0604030504040204" charset="-128"/>
                <a:ea typeface="メイリオ" panose="020B0604030504040204" charset="-128"/>
                <a:cs typeface="メイリオ" panose="020B0604030504040204" charset="-128"/>
              </a:rPr>
              <a:t>4.提前申请（申请流程）</a:t>
            </a:r>
            <a:endParaRPr lang="zh-CN"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提前申请概述</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pPr marL="273050" lvl="1">
              <a:spcBef>
                <a:spcPts val="600"/>
              </a:spcBef>
              <a:buFont typeface="Wingdings" panose="05000000000000000000" pitchFamily="2" charset="2"/>
              <a:buChar char="l"/>
            </a:pPr>
            <a:r>
              <a:rPr lang="zh-CN" altLang="en-US" sz="2200" dirty="0">
                <a:latin typeface="メイリオ" panose="020B0604030504040204" charset="-128"/>
                <a:ea typeface="メイリオ" panose="020B0604030504040204" charset="-128"/>
                <a:cs typeface="メイリオ" panose="020B0604030504040204" charset="-128"/>
              </a:rPr>
              <a:t>在预申请屏幕上，您可以预申请差旅/交通费用、会议/娱乐费用、一般费用和临时付款。</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r>
              <a:rPr lang="zh-CN" altLang="en-US" sz="2200" dirty="0">
                <a:latin typeface="メイリオ" panose="020B0604030504040204" charset="-128"/>
                <a:ea typeface="メイリオ" panose="020B0604030504040204" charset="-128"/>
                <a:cs typeface="メイリオ" panose="020B0604030504040204" charset="-128"/>
              </a:rPr>
              <a:t>本节解释了下面的每个步骤。</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如何阅读提前申请屏幕</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关于提前申请批准的申请</a:t>
            </a:r>
            <a:endParaRPr lang="en-US" altLang="ja-JP" sz="2200" dirty="0">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关于审批状态的确认</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关于预付申请费</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スクリーンショット, モニター が含まれている画像&#10;&#10;自動的に生成された説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3009" y="1810656"/>
            <a:ext cx="6800115" cy="2282392"/>
          </a:xfrm>
          <a:prstGeom prst="rect">
            <a:avLst/>
          </a:prstGeom>
          <a:ln>
            <a:solidFill>
              <a:schemeClr val="bg1">
                <a:lumMod val="85000"/>
              </a:schemeClr>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预申请屏幕</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单击[预申请]选项卡可显示预申请屏幕。您可以在提前申请屏幕上提前申请费用。</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6" name="図 5"/>
          <p:cNvPicPr>
            <a:picLocks noChangeAspect="1"/>
          </p:cNvPicPr>
          <p:nvPr/>
        </p:nvPicPr>
        <p:blipFill>
          <a:blip r:embed="rId2"/>
          <a:stretch>
            <a:fillRect/>
          </a:stretch>
        </p:blipFill>
        <p:spPr>
          <a:xfrm>
            <a:off x="7000138" y="3900769"/>
            <a:ext cx="3247472" cy="2532751"/>
          </a:xfrm>
          <a:prstGeom prst="rect">
            <a:avLst/>
          </a:prstGeom>
          <a:ln>
            <a:solidFill>
              <a:schemeClr val="accent1"/>
            </a:solidFill>
          </a:ln>
        </p:spPr>
      </p:pic>
      <p:sp>
        <p:nvSpPr>
          <p:cNvPr id="18" name="線吹き出し 2 (枠付き) 17"/>
          <p:cNvSpPr/>
          <p:nvPr/>
        </p:nvSpPr>
        <p:spPr>
          <a:xfrm>
            <a:off x="6732713" y="1407184"/>
            <a:ext cx="2858759" cy="403472"/>
          </a:xfrm>
          <a:prstGeom prst="borderCallout2">
            <a:avLst>
              <a:gd name="adj1" fmla="val 70585"/>
              <a:gd name="adj2" fmla="val 216"/>
              <a:gd name="adj3" fmla="val 85696"/>
              <a:gd name="adj4" fmla="val -14160"/>
              <a:gd name="adj5" fmla="val 350739"/>
              <a:gd name="adj6" fmla="val -16146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将显示范围更改为“我的申请”或“下属的申请”</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您可以选择“混合”。</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9" name="線吹き出し 2 (枠付き) 18"/>
          <p:cNvSpPr/>
          <p:nvPr/>
        </p:nvSpPr>
        <p:spPr>
          <a:xfrm>
            <a:off x="1471557" y="4575546"/>
            <a:ext cx="3228481" cy="407276"/>
          </a:xfrm>
          <a:prstGeom prst="borderCallout2">
            <a:avLst>
              <a:gd name="adj1" fmla="val -1155"/>
              <a:gd name="adj2" fmla="val 9817"/>
              <a:gd name="adj3" fmla="val -21914"/>
              <a:gd name="adj4" fmla="val 10323"/>
              <a:gd name="adj5" fmla="val -166464"/>
              <a:gd name="adj6" fmla="val 1685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显示预申请类型的选择列表。</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→操作步骤</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P.33</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至</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P.36 。</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strike="sngStrike"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0" name="線吹き出し 2 (枠付き) 19"/>
          <p:cNvSpPr/>
          <p:nvPr/>
        </p:nvSpPr>
        <p:spPr>
          <a:xfrm>
            <a:off x="2805935" y="5380189"/>
            <a:ext cx="3228481" cy="473294"/>
          </a:xfrm>
          <a:prstGeom prst="borderCallout2">
            <a:avLst>
              <a:gd name="adj1" fmla="val 48172"/>
              <a:gd name="adj2" fmla="val 99877"/>
              <a:gd name="adj3" fmla="val 23318"/>
              <a:gd name="adj4" fmla="val 117401"/>
              <a:gd name="adj5" fmla="val -267985"/>
              <a:gd name="adj6" fmla="val 12886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您可以通过指定条件搜索预付费用申请数据。</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1" name="角丸四角形 10"/>
          <p:cNvSpPr/>
          <p:nvPr/>
        </p:nvSpPr>
        <p:spPr>
          <a:xfrm>
            <a:off x="7281494" y="2724919"/>
            <a:ext cx="325477" cy="19759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2" name="図形 119"/>
          <p:cNvCxnSpPr>
            <a:cxnSpLocks noChangeShapeType="1"/>
            <a:stCxn id="11" idx="2"/>
            <a:endCxn id="6" idx="0"/>
          </p:cNvCxnSpPr>
          <p:nvPr/>
        </p:nvCxnSpPr>
        <p:spPr bwMode="auto">
          <a:xfrm>
            <a:off x="7444233" y="2922516"/>
            <a:ext cx="1179641" cy="978253"/>
          </a:xfrm>
          <a:prstGeom prst="straightConnector1">
            <a:avLst/>
          </a:prstGeom>
          <a:noFill/>
          <a:ln w="9525" algn="ctr">
            <a:solidFill>
              <a:srgbClr val="FF0000"/>
            </a:solidFill>
            <a:round/>
            <a:tailEnd type="arrow" w="lg" len="lg"/>
          </a:ln>
        </p:spPr>
      </p:cxnSp>
      <p:sp>
        <p:nvSpPr>
          <p:cNvPr id="13" name="角丸四角形 12"/>
          <p:cNvSpPr/>
          <p:nvPr/>
        </p:nvSpPr>
        <p:spPr>
          <a:xfrm>
            <a:off x="1616053" y="2732210"/>
            <a:ext cx="496932" cy="16330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4" name="角丸四角形 13"/>
          <p:cNvSpPr/>
          <p:nvPr/>
        </p:nvSpPr>
        <p:spPr>
          <a:xfrm>
            <a:off x="1828526" y="3381074"/>
            <a:ext cx="601288" cy="50501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提前申请 ( </a:t>
            </a:r>
            <a:r>
              <a:rPr lang="zh-CN" altLang="ja-JP" dirty="0">
                <a:latin typeface="メイリオ" panose="020B0604030504040204" charset="-128"/>
                <a:ea typeface="メイリオ" panose="020B0604030504040204" charset="-128"/>
                <a:cs typeface="メイリオ" panose="020B0604030504040204" charset="-128"/>
              </a:rPr>
              <a:t>1 </a:t>
            </a:r>
            <a:r>
              <a:rPr lang="zh-CN" altLang="en-US" dirty="0">
                <a:latin typeface="メイリオ" panose="020B0604030504040204" charset="-128"/>
                <a:ea typeface="メイリオ" panose="020B0604030504040204" charset="-128"/>
                <a:cs typeface="メイリオ" panose="020B0604030504040204" charset="-128"/>
              </a:rPr>
              <a:t>) 出差/交通费用申请</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当您在预先申请类型选择列表中单击“出差/交通费申请”时，将显示申请屏幕。您可以提前申请出差和交通费用。单击</a:t>
            </a:r>
            <a:r>
              <a:rPr lang="zh-CN" altLang="en-US" sz="2200" dirty="0">
                <a:latin typeface="メイリオ" panose="020B0604030504040204" charset="-128"/>
                <a:ea typeface="メイリオ" panose="020B0604030504040204" charset="-128"/>
                <a:cs typeface="メイリオ" panose="020B0604030504040204" charset="-128"/>
              </a:rPr>
              <a:t>每个屏幕上的</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批准请求</a:t>
            </a:r>
            <a:r>
              <a:rPr lang="zh-CN" altLang="ja-JP" sz="2200" dirty="0">
                <a:latin typeface="メイリオ" panose="020B0604030504040204" charset="-128"/>
                <a:ea typeface="メイリオ" panose="020B0604030504040204" charset="-128"/>
                <a:cs typeface="メイリオ" panose="020B0604030504040204" charset="-128"/>
              </a:rPr>
              <a:t>]按钮</a:t>
            </a:r>
            <a:r>
              <a:rPr lang="zh-CN" altLang="en-US" sz="2200" dirty="0">
                <a:latin typeface="メイリオ" panose="020B0604030504040204" charset="-128"/>
                <a:ea typeface="メイリオ" panose="020B0604030504040204" charset="-128"/>
                <a:cs typeface="メイリオ" panose="020B0604030504040204" charset="-128"/>
              </a:rPr>
              <a:t>以显示申请对话框。输入评论（可选）并</a:t>
            </a:r>
            <a:r>
              <a:rPr lang="zh-CN" altLang="en-US" sz="2200" dirty="0">
                <a:latin typeface="メイリオ" panose="020B0604030504040204" charset="-128"/>
                <a:ea typeface="メイリオ" panose="020B0604030504040204" charset="-128"/>
                <a:cs typeface="メイリオ" panose="020B0604030504040204" charset="-128"/>
              </a:rPr>
              <a:t>单击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批准请求</a:t>
            </a:r>
            <a:r>
              <a:rPr lang="zh-CN" altLang="ja-JP" sz="2200" dirty="0">
                <a:latin typeface="メイリオ" panose="020B0604030504040204" charset="-128"/>
                <a:ea typeface="メイリオ" panose="020B0604030504040204" charset="-128"/>
                <a:cs typeface="メイリオ" panose="020B0604030504040204" charset="-128"/>
              </a:rPr>
              <a:t>]按钮。</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sz="2200" dirty="0"/>
          </a:p>
        </p:txBody>
      </p:sp>
      <p:pic>
        <p:nvPicPr>
          <p:cNvPr id="4" name="図 3"/>
          <p:cNvPicPr>
            <a:picLocks noChangeAspect="1"/>
          </p:cNvPicPr>
          <p:nvPr/>
        </p:nvPicPr>
        <p:blipFill rotWithShape="1">
          <a:blip r:embed="rId1" cstate="print">
            <a:extLst>
              <a:ext uri="{28A0092B-C50C-407E-A947-70E740481C1C}">
                <a14:useLocalDpi xmlns:a14="http://schemas.microsoft.com/office/drawing/2010/main" val="0"/>
              </a:ext>
            </a:extLst>
          </a:blip>
          <a:srcRect t="1399" b="1642"/>
          <a:stretch>
            <a:fillRect/>
          </a:stretch>
        </p:blipFill>
        <p:spPr>
          <a:xfrm>
            <a:off x="1330125" y="2610373"/>
            <a:ext cx="5301187" cy="3704890"/>
          </a:xfrm>
          <a:prstGeom prst="rect">
            <a:avLst/>
          </a:prstGeom>
          <a:ln>
            <a:solidFill>
              <a:schemeClr val="accent1"/>
            </a:solidFill>
          </a:ln>
        </p:spPr>
      </p:pic>
      <p:sp>
        <p:nvSpPr>
          <p:cNvPr id="14" name="正方形/長方形 13"/>
          <p:cNvSpPr/>
          <p:nvPr/>
        </p:nvSpPr>
        <p:spPr>
          <a:xfrm>
            <a:off x="996746" y="2340108"/>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出差/交通费申请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1200" y="2259003"/>
            <a:ext cx="2770675" cy="1381950"/>
          </a:xfrm>
          <a:prstGeom prst="rect">
            <a:avLst/>
          </a:prstGeom>
          <a:ln>
            <a:solidFill>
              <a:schemeClr val="accent1"/>
            </a:solidFill>
          </a:ln>
        </p:spPr>
      </p:pic>
      <p:sp>
        <p:nvSpPr>
          <p:cNvPr id="9" name="角丸四角形 8"/>
          <p:cNvSpPr/>
          <p:nvPr/>
        </p:nvSpPr>
        <p:spPr>
          <a:xfrm>
            <a:off x="6228151" y="2821111"/>
            <a:ext cx="308539" cy="19730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1" name="図形 119"/>
          <p:cNvCxnSpPr>
            <a:cxnSpLocks noChangeShapeType="1"/>
            <a:stCxn id="9" idx="3"/>
            <a:endCxn id="3" idx="1"/>
          </p:cNvCxnSpPr>
          <p:nvPr/>
        </p:nvCxnSpPr>
        <p:spPr bwMode="auto">
          <a:xfrm>
            <a:off x="6536690" y="2919765"/>
            <a:ext cx="1554510" cy="30213"/>
          </a:xfrm>
          <a:prstGeom prst="straightConnector1">
            <a:avLst/>
          </a:prstGeom>
          <a:noFill/>
          <a:ln w="9525" algn="ctr">
            <a:solidFill>
              <a:srgbClr val="FF0000"/>
            </a:solidFill>
            <a:round/>
            <a:tailEnd type="arrow" w="lg" len="lg"/>
          </a:ln>
        </p:spPr>
      </p:cxnSp>
      <p:sp>
        <p:nvSpPr>
          <p:cNvPr id="19" name="線吹き出し 2 (枠付き) 18"/>
          <p:cNvSpPr/>
          <p:nvPr/>
        </p:nvSpPr>
        <p:spPr>
          <a:xfrm>
            <a:off x="6987335" y="4874844"/>
            <a:ext cx="3874540" cy="1440419"/>
          </a:xfrm>
          <a:prstGeom prst="borderCallout2">
            <a:avLst>
              <a:gd name="adj1" fmla="val -1155"/>
              <a:gd name="adj2" fmla="val 9817"/>
              <a:gd name="adj3" fmla="val -21914"/>
              <a:gd name="adj4" fmla="val 10323"/>
              <a:gd name="adj5" fmla="val -129755"/>
              <a:gd name="adj6" fmla="val -2093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保存您的条目。</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保存后，您将能够复制和删除该应用程序。</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复印件：您可以复印并使用您的预先申请。</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删除：删除预申请</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503" y="5304564"/>
            <a:ext cx="2324424" cy="352474"/>
          </a:xfrm>
          <a:prstGeom prst="rect">
            <a:avLst/>
          </a:prstGeom>
          <a:ln>
            <a:solidFill>
              <a:schemeClr val="accent1"/>
            </a:solidFill>
          </a:ln>
        </p:spPr>
      </p:pic>
      <p:sp>
        <p:nvSpPr>
          <p:cNvPr id="15" name="角丸四角形 14"/>
          <p:cNvSpPr/>
          <p:nvPr/>
        </p:nvSpPr>
        <p:spPr>
          <a:xfrm>
            <a:off x="6006862" y="2812080"/>
            <a:ext cx="186784" cy="19730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8" name="角丸四角形 17"/>
          <p:cNvSpPr/>
          <p:nvPr/>
        </p:nvSpPr>
        <p:spPr>
          <a:xfrm>
            <a:off x="8922777" y="3273815"/>
            <a:ext cx="515223" cy="33575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提前申请 ( </a:t>
            </a:r>
            <a:r>
              <a:rPr lang="zh-CN" altLang="ja-JP" dirty="0">
                <a:latin typeface="メイリオ" panose="020B0604030504040204" charset="-128"/>
                <a:ea typeface="メイリオ" panose="020B0604030504040204" charset="-128"/>
                <a:cs typeface="メイリオ" panose="020B0604030504040204" charset="-128"/>
              </a:rPr>
              <a:t>2 </a:t>
            </a:r>
            <a:r>
              <a:rPr lang="zh-CN" altLang="en-US" dirty="0">
                <a:latin typeface="メイリオ" panose="020B0604030504040204" charset="-128"/>
                <a:ea typeface="メイリオ" panose="020B0604030504040204" charset="-128"/>
                <a:cs typeface="メイリオ" panose="020B0604030504040204" charset="-128"/>
              </a:rPr>
              <a:t>) 会议/招待费用申请</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35356"/>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当您在高级申请类型选择列表中单击“会议/娱乐费用申请”时，将显示申请屏幕。您可以提前申请会议和娱乐费用</a:t>
            </a:r>
            <a:r>
              <a:rPr lang="zh-CN" altLang="en-US" dirty="0">
                <a:latin typeface="メイリオ" panose="020B0604030504040204" charset="-128"/>
                <a:ea typeface="メイリオ" panose="020B0604030504040204" charset="-128"/>
                <a:cs typeface="メイリオ" panose="020B0604030504040204" charset="-128"/>
              </a:rPr>
              <a:t>。</a:t>
            </a:r>
            <a:endParaRPr lang="en-US" altLang="ja-JP"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9" name="正方形/長方形 8"/>
          <p:cNvSpPr/>
          <p:nvPr/>
        </p:nvSpPr>
        <p:spPr>
          <a:xfrm>
            <a:off x="758709" y="1648217"/>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会议/娱乐费用申请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5" name="図 4"/>
          <p:cNvPicPr>
            <a:picLocks noChangeAspect="1"/>
          </p:cNvPicPr>
          <p:nvPr/>
        </p:nvPicPr>
        <p:blipFill>
          <a:blip r:embed="rId1"/>
          <a:stretch>
            <a:fillRect/>
          </a:stretch>
        </p:blipFill>
        <p:spPr>
          <a:xfrm>
            <a:off x="1031964" y="2008893"/>
            <a:ext cx="6103642" cy="4643675"/>
          </a:xfrm>
          <a:prstGeom prst="rect">
            <a:avLst/>
          </a:prstGeom>
        </p:spPr>
      </p:pic>
      <p:sp>
        <p:nvSpPr>
          <p:cNvPr id="7" name="正方形/長方形 6"/>
          <p:cNvSpPr/>
          <p:nvPr/>
        </p:nvSpPr>
        <p:spPr>
          <a:xfrm>
            <a:off x="4771827" y="2214344"/>
            <a:ext cx="384933" cy="102073"/>
          </a:xfrm>
          <a:prstGeom prst="rect">
            <a:avLst/>
          </a:prstGeom>
          <a:solidFill>
            <a:srgbClr val="286596"/>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kumimoji="1" lang="ja-JP" altLang="en-US" sz="1200" dirty="0">
              <a:solidFill>
                <a:schemeClr val="accent2">
                  <a:lumMod val="50000"/>
                </a:schemeClr>
              </a:solidFill>
            </a:endParaRPr>
          </a:p>
        </p:txBody>
      </p:sp>
      <p:sp>
        <p:nvSpPr>
          <p:cNvPr id="12" name="正方形/長方形 11"/>
          <p:cNvSpPr/>
          <p:nvPr/>
        </p:nvSpPr>
        <p:spPr>
          <a:xfrm>
            <a:off x="3119160" y="2210926"/>
            <a:ext cx="681933" cy="102073"/>
          </a:xfrm>
          <a:prstGeom prst="rect">
            <a:avLst/>
          </a:prstGeom>
          <a:solidFill>
            <a:srgbClr val="286596"/>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kumimoji="1" lang="ja-JP" altLang="en-US" sz="1200" dirty="0">
              <a:solidFill>
                <a:schemeClr val="accent2">
                  <a:lumMod val="50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提前申请 ( </a:t>
            </a:r>
            <a:r>
              <a:rPr lang="zh-CN" altLang="ja-JP" dirty="0">
                <a:latin typeface="メイリオ" panose="020B0604030504040204" charset="-128"/>
                <a:ea typeface="メイリオ" panose="020B0604030504040204" charset="-128"/>
                <a:cs typeface="メイリオ" panose="020B0604030504040204" charset="-128"/>
              </a:rPr>
              <a:t>3 </a:t>
            </a:r>
            <a:r>
              <a:rPr lang="zh-CN" altLang="en-US" dirty="0">
                <a:latin typeface="メイリオ" panose="020B0604030504040204" charset="-128"/>
                <a:ea typeface="メイリオ" panose="020B0604030504040204" charset="-128"/>
                <a:cs typeface="メイリオ" panose="020B0604030504040204" charset="-128"/>
              </a:rPr>
              <a:t>) 一般费用申请</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当您在预先申请类型选择列表中单击一般费用申请时，将显示申请屏幕。您可以提前申请一般费用。</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5" name="図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9789" y="2305702"/>
            <a:ext cx="6596858" cy="2944584"/>
          </a:xfrm>
          <a:prstGeom prst="rect">
            <a:avLst/>
          </a:prstGeom>
          <a:ln>
            <a:solidFill>
              <a:schemeClr val="accent1"/>
            </a:solidFill>
          </a:ln>
        </p:spPr>
      </p:pic>
      <p:sp>
        <p:nvSpPr>
          <p:cNvPr id="11" name="正方形/長方形 10"/>
          <p:cNvSpPr/>
          <p:nvPr/>
        </p:nvSpPr>
        <p:spPr>
          <a:xfrm>
            <a:off x="888415" y="1996442"/>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一般费用申请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预付款申请 ( </a:t>
            </a:r>
            <a:r>
              <a:rPr lang="zh-CN" altLang="ja-JP" dirty="0">
                <a:latin typeface="メイリオ" panose="020B0604030504040204" charset="-128"/>
                <a:ea typeface="メイリオ" panose="020B0604030504040204" charset="-128"/>
                <a:cs typeface="メイリオ" panose="020B0604030504040204" charset="-128"/>
              </a:rPr>
              <a:t>4 </a:t>
            </a:r>
            <a:r>
              <a:rPr lang="zh-CN" altLang="en-US" dirty="0">
                <a:latin typeface="メイリオ" panose="020B0604030504040204" charset="-128"/>
                <a:ea typeface="メイリオ" panose="020B0604030504040204" charset="-128"/>
                <a:cs typeface="メイリオ" panose="020B0604030504040204" charset="-128"/>
              </a:rPr>
              <a:t>) 预付款申请</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在预付款申请类型选择列表中单击预付款申请，显示申请屏幕。您可以提前申请预付款。</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9" name="正方形/長方形 8"/>
          <p:cNvSpPr/>
          <p:nvPr/>
        </p:nvSpPr>
        <p:spPr>
          <a:xfrm>
            <a:off x="884027" y="1972706"/>
            <a:ext cx="2044841"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预付款申请</a:t>
            </a:r>
            <a:r>
              <a:rPr lang="zh-CN" altLang="ja-JP" sz="1200" dirty="0">
                <a:latin typeface="メイリオ" panose="020B0604030504040204" charset="-128"/>
                <a:ea typeface="メイリオ" panose="020B0604030504040204" charset="-128"/>
                <a:cs typeface="メイリオ" panose="020B0604030504040204" charset="-128"/>
              </a:rPr>
              <a:t>]</a:t>
            </a:r>
            <a:endParaRPr lang="ja-JP" altLang="en-US" sz="1200" dirty="0">
              <a:latin typeface="メイリオ" panose="020B0604030504040204" charset="-128"/>
              <a:ea typeface="メイリオ" panose="020B0604030504040204" charset="-128"/>
              <a:cs typeface="メイリオ" panose="020B0604030504040204" charset="-128"/>
            </a:endParaRPr>
          </a:p>
        </p:txBody>
      </p:sp>
      <p:pic>
        <p:nvPicPr>
          <p:cNvPr id="4" name="図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1456" y="2354711"/>
            <a:ext cx="8336224" cy="2712423"/>
          </a:xfrm>
          <a:prstGeom prst="rect">
            <a:avLst/>
          </a:prstGeom>
          <a:ln>
            <a:solidFill>
              <a:schemeClr val="accent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1"/>
          </p:nvPr>
        </p:nvSpPr>
        <p:spPr>
          <a:xfrm>
            <a:off x="11301791" y="6486977"/>
            <a:ext cx="719667" cy="365125"/>
          </a:xfrm>
        </p:spPr>
        <p:txBody>
          <a:bodyPr/>
          <a:lstStyle/>
          <a:p>
            <a:fld id="{037CE5B8-1E83-4767-B870-C861BFB8DEB5}" type="slidenum">
              <a:rPr kumimoji="1" lang="ja-JP" altLang="en-US" smtClean="0"/>
            </a:fld>
            <a:endParaRPr kumimoji="1" lang="ja-JP" altLang="en-US"/>
          </a:p>
        </p:txBody>
      </p:sp>
      <p:sp>
        <p:nvSpPr>
          <p:cNvPr id="6" name="タイトル 1"/>
          <p:cNvSpPr>
            <a:spLocks noGrp="1"/>
          </p:cNvSpPr>
          <p:nvPr>
            <p:ph type="title" idx="4294967295"/>
          </p:nvPr>
        </p:nvSpPr>
        <p:spPr>
          <a:xfrm>
            <a:off x="654356" y="158448"/>
            <a:ext cx="10515600" cy="360293"/>
          </a:xfrm>
          <a:prstGeom prst="rect">
            <a:avLst/>
          </a:prstGeom>
        </p:spPr>
        <p:txBody>
          <a:bodyPr anchor="t">
            <a:noAutofit/>
          </a:bodyPr>
          <a:lstStyle/>
          <a:p>
            <a:r>
              <a:rPr lang="zh-CN" altLang="ja-JP" dirty="0">
                <a:latin typeface="メイリオ" panose="020B0604030504040204" charset="-128"/>
                <a:ea typeface="メイリオ" panose="020B0604030504040204" charset="-128"/>
                <a:cs typeface="メイリオ" panose="020B0604030504040204" charset="-128"/>
              </a:rPr>
              <a:t>TeamSpirit </a:t>
            </a:r>
            <a:r>
              <a:rPr lang="zh-CN" altLang="en-US" dirty="0">
                <a:latin typeface="メイリオ" panose="020B0604030504040204" charset="-128"/>
                <a:ea typeface="メイリオ" panose="020B0604030504040204" charset="-128"/>
                <a:cs typeface="メイリオ" panose="020B0604030504040204" charset="-128"/>
              </a:rPr>
              <a:t>( </a:t>
            </a:r>
            <a:r>
              <a:rPr lang="zh-CN" altLang="ja-JP" dirty="0">
                <a:latin typeface="メイリオ" panose="020B0604030504040204" charset="-128"/>
                <a:ea typeface="メイリオ" panose="020B0604030504040204" charset="-128"/>
                <a:cs typeface="メイリオ" panose="020B0604030504040204" charset="-128"/>
              </a:rPr>
              <a:t>1/4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21" name="角丸四角形 20"/>
          <p:cNvSpPr/>
          <p:nvPr/>
        </p:nvSpPr>
        <p:spPr>
          <a:xfrm>
            <a:off x="6096000" y="1996210"/>
            <a:ext cx="4015253" cy="746245"/>
          </a:xfrm>
          <a:prstGeom prst="roundRect">
            <a:avLst>
              <a:gd name="adj" fmla="val 1221"/>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noAutofit/>
          </a:bodyPr>
          <a:lstStyle/>
          <a:p>
            <a:pPr marL="361950" indent="-361950" algn="just"/>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2.</a:t>
            </a:r>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来自</a:t>
            </a:r>
            <a:r>
              <a:rPr lang="zh-CN" altLang="ja-JP" sz="1400" dirty="0">
                <a:solidFill>
                  <a:srgbClr val="FF0000"/>
                </a:solidFill>
                <a:latin typeface="メイリオ" panose="020B0604030504040204" charset="-128"/>
                <a:ea typeface="メイリオ" panose="020B0604030504040204" charset="-128"/>
                <a:cs typeface="メイリオ" panose="020B0604030504040204" charset="-128"/>
                <a:hlinkClick r:id="rId1"/>
              </a:rPr>
              <a:t>https://teamspirit.cloudforce.com/</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登录</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　　</a:t>
            </a:r>
            <a:r>
              <a:rPr lang="zh-CN" altLang="ja-JP" sz="14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将其添加到您的收藏夹中很方便。</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3" name="角丸四角形 22"/>
          <p:cNvSpPr/>
          <p:nvPr/>
        </p:nvSpPr>
        <p:spPr>
          <a:xfrm>
            <a:off x="1080371" y="2003581"/>
            <a:ext cx="4015253" cy="730515"/>
          </a:xfrm>
          <a:prstGeom prst="roundRect">
            <a:avLst>
              <a:gd name="adj" fmla="val 1221"/>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noAutofit/>
          </a:bodyPr>
          <a:lstStyle/>
          <a:p>
            <a:pPr marL="361950" indent="-361950" algn="just"/>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1.</a:t>
            </a:r>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来自</a:t>
            </a:r>
            <a:r>
              <a:rPr lang="zh-CN" altLang="ja-JP" sz="1400" dirty="0">
                <a:solidFill>
                  <a:schemeClr val="tx1"/>
                </a:solidFill>
                <a:latin typeface="メイリオ" panose="020B0604030504040204" charset="-128"/>
                <a:ea typeface="メイリオ" panose="020B0604030504040204" charset="-128"/>
                <a:cs typeface="メイリオ" panose="020B0604030504040204" charset="-128"/>
                <a:hlinkClick r:id="rId2"/>
              </a:rPr>
              <a:t>https://login.salesforce.com/</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登录</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　　</a:t>
            </a:r>
            <a:r>
              <a:rPr lang="zh-CN" altLang="ja-JP" sz="14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将其添加到您的收藏夹中很方便。</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4" name="正方形/長方形 23"/>
          <p:cNvSpPr/>
          <p:nvPr/>
        </p:nvSpPr>
        <p:spPr>
          <a:xfrm>
            <a:off x="6096000" y="1996210"/>
            <a:ext cx="4015253" cy="4143281"/>
          </a:xfrm>
          <a:prstGeom prst="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
        <p:nvSpPr>
          <p:cNvPr id="25" name="正方形/長方形 24"/>
          <p:cNvSpPr/>
          <p:nvPr/>
        </p:nvSpPr>
        <p:spPr>
          <a:xfrm>
            <a:off x="1080371" y="1996210"/>
            <a:ext cx="4015253" cy="4143281"/>
          </a:xfrm>
          <a:prstGeom prst="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pic>
        <p:nvPicPr>
          <p:cNvPr id="12" name="図 11"/>
          <p:cNvPicPr>
            <a:picLocks noChangeAspect="1"/>
          </p:cNvPicPr>
          <p:nvPr/>
        </p:nvPicPr>
        <p:blipFill>
          <a:blip r:embed="rId3"/>
          <a:stretch>
            <a:fillRect/>
          </a:stretch>
        </p:blipFill>
        <p:spPr>
          <a:xfrm>
            <a:off x="2036067" y="2878052"/>
            <a:ext cx="2078175" cy="2671569"/>
          </a:xfrm>
          <a:prstGeom prst="rect">
            <a:avLst/>
          </a:prstGeom>
          <a:ln>
            <a:solidFill>
              <a:schemeClr val="bg1">
                <a:lumMod val="85000"/>
              </a:schemeClr>
            </a:solidFill>
          </a:ln>
        </p:spPr>
      </p:pic>
      <p:sp>
        <p:nvSpPr>
          <p:cNvPr id="27" name="四角形吹き出し 26"/>
          <p:cNvSpPr/>
          <p:nvPr/>
        </p:nvSpPr>
        <p:spPr>
          <a:xfrm>
            <a:off x="1546752" y="5432447"/>
            <a:ext cx="3106389" cy="510572"/>
          </a:xfrm>
          <a:prstGeom prst="wedgeRectCallout">
            <a:avLst>
              <a:gd name="adj1" fmla="val -12699"/>
              <a:gd name="adj2" fmla="val -221635"/>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marL="361950" indent="-361950" algn="just"/>
            <a:r>
              <a:rPr lang="zh-CN" altLang="en-US" sz="1200" dirty="0">
                <a:solidFill>
                  <a:schemeClr val="tx1"/>
                </a:solidFill>
                <a:latin typeface="メイリオ" panose="020B0604030504040204" charset="-128"/>
                <a:ea typeface="メイリオ" panose="020B0604030504040204" charset="-128"/>
                <a:cs typeface="メイリオ" panose="020B0604030504040204" charset="-128"/>
              </a:rPr>
              <a:t>输入您的用户名和密码，</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zh-CN" altLang="en-US" sz="1200" dirty="0">
                <a:solidFill>
                  <a:schemeClr val="tx1"/>
                </a:solidFill>
                <a:latin typeface="メイリオ" panose="020B0604030504040204" charset="-128"/>
                <a:ea typeface="メイリオ" panose="020B0604030504040204" charset="-128"/>
                <a:cs typeface="メイリオ" panose="020B0604030504040204" charset="-128"/>
              </a:rPr>
              <a:t>单击</a:t>
            </a:r>
            <a:r>
              <a:rPr lang="zh-CN"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200" dirty="0">
                <a:solidFill>
                  <a:schemeClr val="tx1"/>
                </a:solidFill>
                <a:latin typeface="メイリオ" panose="020B0604030504040204" charset="-128"/>
                <a:ea typeface="メイリオ" panose="020B0604030504040204" charset="-128"/>
                <a:cs typeface="メイリオ" panose="020B0604030504040204" charset="-128"/>
              </a:rPr>
              <a:t>登录</a:t>
            </a:r>
            <a:r>
              <a:rPr lang="zh-CN" altLang="ja-JP" sz="1200" dirty="0">
                <a:solidFill>
                  <a:schemeClr val="tx1"/>
                </a:solidFill>
                <a:latin typeface="メイリオ" panose="020B0604030504040204" charset="-128"/>
                <a:ea typeface="メイリオ" panose="020B0604030504040204" charset="-128"/>
                <a:cs typeface="メイリオ" panose="020B0604030504040204" charset="-128"/>
              </a:rPr>
              <a:t>]按钮。</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2" name="図 1"/>
          <p:cNvPicPr>
            <a:picLocks noChangeAspect="1"/>
          </p:cNvPicPr>
          <p:nvPr/>
        </p:nvPicPr>
        <p:blipFill>
          <a:blip r:embed="rId4"/>
          <a:stretch>
            <a:fillRect/>
          </a:stretch>
        </p:blipFill>
        <p:spPr>
          <a:xfrm>
            <a:off x="7064537" y="2878052"/>
            <a:ext cx="2078175" cy="2554395"/>
          </a:xfrm>
          <a:prstGeom prst="rect">
            <a:avLst/>
          </a:prstGeom>
        </p:spPr>
      </p:pic>
      <p:sp>
        <p:nvSpPr>
          <p:cNvPr id="26" name="四角形吹き出し 25"/>
          <p:cNvSpPr/>
          <p:nvPr/>
        </p:nvSpPr>
        <p:spPr>
          <a:xfrm>
            <a:off x="6616419" y="5432447"/>
            <a:ext cx="3106389" cy="510572"/>
          </a:xfrm>
          <a:prstGeom prst="wedgeRectCallout">
            <a:avLst>
              <a:gd name="adj1" fmla="val -13456"/>
              <a:gd name="adj2" fmla="val -215773"/>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marL="361950" indent="-361950" algn="just"/>
            <a:r>
              <a:rPr lang="zh-CN" altLang="en-US" sz="1200" dirty="0">
                <a:solidFill>
                  <a:schemeClr val="tx1"/>
                </a:solidFill>
                <a:latin typeface="メイリオ" panose="020B0604030504040204" charset="-128"/>
                <a:ea typeface="メイリオ" panose="020B0604030504040204" charset="-128"/>
                <a:cs typeface="メイリオ" panose="020B0604030504040204" charset="-128"/>
              </a:rPr>
              <a:t>输入您的用户名和密码，</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zh-CN" altLang="en-US" sz="1200" dirty="0">
                <a:solidFill>
                  <a:schemeClr val="tx1"/>
                </a:solidFill>
                <a:latin typeface="メイリオ" panose="020B0604030504040204" charset="-128"/>
                <a:ea typeface="メイリオ" panose="020B0604030504040204" charset="-128"/>
                <a:cs typeface="メイリオ" panose="020B0604030504040204" charset="-128"/>
              </a:rPr>
              <a:t>单击</a:t>
            </a:r>
            <a:r>
              <a:rPr lang="zh-CN"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200" dirty="0">
                <a:solidFill>
                  <a:schemeClr val="tx1"/>
                </a:solidFill>
                <a:latin typeface="メイリオ" panose="020B0604030504040204" charset="-128"/>
                <a:ea typeface="メイリオ" panose="020B0604030504040204" charset="-128"/>
                <a:cs typeface="メイリオ" panose="020B0604030504040204" charset="-128"/>
              </a:rPr>
              <a:t>登录</a:t>
            </a:r>
            <a:r>
              <a:rPr lang="zh-CN" altLang="ja-JP" sz="1200" dirty="0">
                <a:solidFill>
                  <a:schemeClr val="tx1"/>
                </a:solidFill>
                <a:latin typeface="メイリオ" panose="020B0604030504040204" charset="-128"/>
                <a:ea typeface="メイリオ" panose="020B0604030504040204" charset="-128"/>
                <a:cs typeface="メイリオ" panose="020B0604030504040204" charset="-128"/>
              </a:rPr>
              <a:t>]按钮。</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3" name="コンテンツ プレースホルダー 1"/>
          <p:cNvSpPr txBox="1"/>
          <p:nvPr/>
        </p:nvSpPr>
        <p:spPr>
          <a:xfrm>
            <a:off x="654357" y="824470"/>
            <a:ext cx="10944735" cy="5632966"/>
          </a:xfrm>
          <a:prstGeom prst="rect">
            <a:avLst/>
          </a:prstGeom>
        </p:spPr>
        <p:txBody>
          <a:bodyPr/>
          <a:lstStyle>
            <a:lvl1pPr marL="273050" indent="-273050" algn="just" rtl="0" eaLnBrk="0" fontAlgn="base" hangingPunct="0">
              <a:spcBef>
                <a:spcPts val="600"/>
              </a:spcBef>
              <a:spcAft>
                <a:spcPct val="0"/>
              </a:spcAft>
              <a:buClr>
                <a:schemeClr val="accent1"/>
              </a:buClr>
              <a:buSzPct val="76000"/>
              <a:buFont typeface="Wingdings 3" panose="05040102010807070707" pitchFamily="18" charset="2"/>
              <a:buChar char=""/>
              <a:defRPr kumimoji="1" sz="2800" b="0" i="0" kern="1200" baseline="0">
                <a:solidFill>
                  <a:schemeClr val="tx1">
                    <a:lumMod val="65000"/>
                    <a:lumOff val="35000"/>
                  </a:schemeClr>
                </a:solidFill>
                <a:latin typeface="メイリオ" panose="020B0604030504040204" charset="-128"/>
                <a:ea typeface="メイリオ" panose="020B0604030504040204" charset="-128"/>
                <a:cs typeface="AXIS Std UL"/>
              </a:defRPr>
            </a:lvl1pPr>
            <a:lvl2pPr marL="548005" indent="-273050" algn="just" rtl="0" eaLnBrk="0" fontAlgn="base" hangingPunct="0">
              <a:spcBef>
                <a:spcPts val="500"/>
              </a:spcBef>
              <a:spcAft>
                <a:spcPct val="0"/>
              </a:spcAft>
              <a:buClr>
                <a:schemeClr val="accent2"/>
              </a:buClr>
              <a:buSzPct val="76000"/>
              <a:buFont typeface="Wingdings 3" panose="05040102010807070707" pitchFamily="18" charset="2"/>
              <a:buChar char=""/>
              <a:defRPr kumimoji="1" sz="2400" b="0" i="0" kern="1200" baseline="0">
                <a:solidFill>
                  <a:schemeClr val="tx1">
                    <a:lumMod val="65000"/>
                    <a:lumOff val="35000"/>
                  </a:schemeClr>
                </a:solidFill>
                <a:latin typeface="メイリオ" panose="020B0604030504040204" charset="-128"/>
                <a:ea typeface="メイリオ" panose="020B0604030504040204" charset="-128"/>
                <a:cs typeface="AXIS Std UL"/>
              </a:defRPr>
            </a:lvl2pPr>
            <a:lvl3pPr marL="822325" indent="-228600" algn="just" rtl="0" eaLnBrk="0" fontAlgn="base" hangingPunct="0">
              <a:spcBef>
                <a:spcPts val="500"/>
              </a:spcBef>
              <a:spcAft>
                <a:spcPct val="0"/>
              </a:spcAft>
              <a:buClr>
                <a:srgbClr val="BCBCBC"/>
              </a:buClr>
              <a:buSzPct val="76000"/>
              <a:buFont typeface="Wingdings 3" panose="05040102010807070707" pitchFamily="18" charset="2"/>
              <a:buChar char=""/>
              <a:defRPr kumimoji="1" sz="2000" b="0" i="0" kern="1200" baseline="0">
                <a:solidFill>
                  <a:schemeClr val="tx1">
                    <a:lumMod val="65000"/>
                    <a:lumOff val="35000"/>
                  </a:schemeClr>
                </a:solidFill>
                <a:latin typeface="メイリオ" panose="020B0604030504040204" charset="-128"/>
                <a:ea typeface="メイリオ" panose="020B0604030504040204" charset="-128"/>
                <a:cs typeface="AXIS Std UL"/>
              </a:defRPr>
            </a:lvl3pPr>
            <a:lvl4pPr marL="1097280" indent="-228600" algn="just" rtl="0" eaLnBrk="0" fontAlgn="base" hangingPunct="0">
              <a:spcBef>
                <a:spcPts val="400"/>
              </a:spcBef>
              <a:spcAft>
                <a:spcPct val="0"/>
              </a:spcAft>
              <a:buClr>
                <a:srgbClr val="8BA2B4"/>
              </a:buClr>
              <a:buSzPct val="70000"/>
              <a:buFont typeface="Wingdings" panose="05000000000000000000" pitchFamily="2" charset="2"/>
              <a:buChar char=""/>
              <a:defRPr kumimoji="1" sz="1800" b="0" i="0" kern="1200" baseline="0">
                <a:solidFill>
                  <a:schemeClr val="tx1">
                    <a:lumMod val="65000"/>
                    <a:lumOff val="35000"/>
                  </a:schemeClr>
                </a:solidFill>
                <a:latin typeface="メイリオ" panose="020B0604030504040204" charset="-128"/>
                <a:ea typeface="メイリオ" panose="020B0604030504040204" charset="-128"/>
                <a:cs typeface="AXIS Std UL"/>
              </a:defRPr>
            </a:lvl4pPr>
            <a:lvl5pPr marL="1371600" indent="-228600" algn="just" rtl="0" eaLnBrk="0" fontAlgn="base" hangingPunct="0">
              <a:spcBef>
                <a:spcPts val="300"/>
              </a:spcBef>
              <a:spcAft>
                <a:spcPct val="0"/>
              </a:spcAft>
              <a:buClr>
                <a:schemeClr val="accent2"/>
              </a:buClr>
              <a:buSzPct val="70000"/>
              <a:buFont typeface="Wingdings" panose="05000000000000000000" pitchFamily="2" charset="2"/>
              <a:buChar char=""/>
              <a:defRPr kumimoji="1" sz="1600" b="0" i="0" kern="1200" baseline="0">
                <a:solidFill>
                  <a:schemeClr val="tx1">
                    <a:lumMod val="65000"/>
                    <a:lumOff val="35000"/>
                  </a:schemeClr>
                </a:solidFill>
                <a:latin typeface="メイリオ" panose="020B0604030504040204" charset="-128"/>
                <a:ea typeface="メイリオ" panose="020B0604030504040204" charset="-128"/>
                <a:cs typeface="AXIS Std UL"/>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1" lang="en-US" sz="1200" kern="1200" smtClean="0">
                <a:solidFill>
                  <a:schemeClr val="tx1"/>
                </a:solidFill>
                <a:latin typeface="+mn-lt"/>
                <a:ea typeface="+mn-ea"/>
                <a:cs typeface="+mn-cs"/>
              </a:defRPr>
            </a:lvl9pPr>
          </a:lstStyle>
          <a:p>
            <a:r>
              <a:rPr lang="zh-CN" altLang="en-US" sz="2200">
                <a:solidFill>
                  <a:schemeClr val="tx1"/>
                </a:solidFill>
                <a:latin typeface="メイリオ" panose="020B0604030504040204" charset="-128"/>
                <a:ea typeface="メイリオ" panose="020B0604030504040204" charset="-128"/>
                <a:cs typeface="メイリオ" panose="020B0604030504040204" charset="-128"/>
              </a:rPr>
              <a:t>可以通过三种方式登录</a:t>
            </a:r>
            <a:r>
              <a:rPr lang="zh-CN" altLang="ja-JP" sz="2200">
                <a:solidFill>
                  <a:schemeClr val="tx1"/>
                </a:solidFill>
                <a:latin typeface="メイリオ" panose="020B0604030504040204" charset="-128"/>
                <a:ea typeface="メイリオ" panose="020B0604030504040204" charset="-128"/>
                <a:cs typeface="メイリオ" panose="020B0604030504040204" charset="-128"/>
              </a:rPr>
              <a:t>TeamSpirit 。</a:t>
            </a:r>
            <a:endParaRPr lang="en-US" altLang="ja-JP" sz="2200">
              <a:solidFill>
                <a:schemeClr val="tx1"/>
              </a:solidFill>
              <a:latin typeface="メイリオ" panose="020B0604030504040204" charset="-128"/>
              <a:ea typeface="メイリオ" panose="020B0604030504040204" charset="-128"/>
              <a:cs typeface="メイリオ" panose="020B0604030504040204" charset="-128"/>
            </a:endParaRPr>
          </a:p>
          <a:p>
            <a:pPr marL="0" indent="0">
              <a:buFont typeface="Wingdings 3" panose="05040102010807070707" pitchFamily="18" charset="2"/>
              <a:buNone/>
            </a:pPr>
            <a:r>
              <a:rPr lang="zh-CN" altLang="en-US" sz="2200">
                <a:solidFill>
                  <a:schemeClr val="tx1"/>
                </a:solidFill>
                <a:latin typeface="メイリオ" panose="020B0604030504040204" charset="-128"/>
                <a:ea typeface="メイリオ" panose="020B0604030504040204" charset="-128"/>
                <a:cs typeface="メイリオ" panose="020B0604030504040204" charset="-128"/>
              </a:rPr>
              <a:t>请尝试任一方法。</a:t>
            </a:r>
            <a:endParaRPr lang="en-US" altLang="ja-JP" sz="2200">
              <a:solidFill>
                <a:schemeClr val="tx1"/>
              </a:solidFill>
              <a:latin typeface="メイリオ" panose="020B0604030504040204" charset="-128"/>
              <a:ea typeface="メイリオ" panose="020B0604030504040204" charset="-128"/>
              <a:cs typeface="メイリオ" panose="020B0604030504040204" charset="-128"/>
            </a:endParaRPr>
          </a:p>
          <a:p>
            <a:endParaRPr lang="ja-JP"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3486" y="1762928"/>
            <a:ext cx="6670196" cy="2788638"/>
          </a:xfrm>
          <a:prstGeom prst="rect">
            <a:avLst/>
          </a:prstGeom>
          <a:ln>
            <a:solidFill>
              <a:schemeClr val="tx1"/>
            </a:solidFill>
          </a:ln>
        </p:spPr>
      </p:pic>
      <p:sp>
        <p:nvSpPr>
          <p:cNvPr id="2" name="スライド番号プレースホルダー 1"/>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4"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预申请费用结算 ( </a:t>
            </a:r>
            <a:r>
              <a:rPr lang="zh-CN" altLang="ja-JP" dirty="0">
                <a:latin typeface="メイリオ" panose="020B0604030504040204" charset="-128"/>
                <a:ea typeface="メイリオ" panose="020B0604030504040204" charset="-128"/>
                <a:cs typeface="メイリオ" panose="020B0604030504040204" charset="-128"/>
              </a:rPr>
              <a:t>1/2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7" name="コンテンツ プレースホルダー 6"/>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单击[开始结算]后，将根据预申请的内容创建费用结算申请，并显示费用结算画面。</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8" name="角丸四角形 7"/>
          <p:cNvSpPr/>
          <p:nvPr/>
        </p:nvSpPr>
        <p:spPr>
          <a:xfrm>
            <a:off x="7181408" y="2114231"/>
            <a:ext cx="367209" cy="21597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6" name="図 5"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078" y="3518467"/>
            <a:ext cx="6203471" cy="2515063"/>
          </a:xfrm>
          <a:prstGeom prst="rect">
            <a:avLst/>
          </a:prstGeom>
          <a:ln>
            <a:solidFill>
              <a:schemeClr val="tx1"/>
            </a:solidFill>
          </a:ln>
        </p:spPr>
      </p:pic>
      <p:cxnSp>
        <p:nvCxnSpPr>
          <p:cNvPr id="9" name="図形 119"/>
          <p:cNvCxnSpPr>
            <a:cxnSpLocks noChangeShapeType="1"/>
            <a:stCxn id="8" idx="2"/>
          </p:cNvCxnSpPr>
          <p:nvPr/>
        </p:nvCxnSpPr>
        <p:spPr bwMode="auto">
          <a:xfrm flipH="1">
            <a:off x="7365012" y="2330201"/>
            <a:ext cx="1" cy="1391440"/>
          </a:xfrm>
          <a:prstGeom prst="straightConnector1">
            <a:avLst/>
          </a:prstGeom>
          <a:noFill/>
          <a:ln w="9525" algn="ctr">
            <a:solidFill>
              <a:srgbClr val="FF0000"/>
            </a:solidFill>
            <a:round/>
            <a:tailEnd type="arrow" w="lg" len="lg"/>
          </a:ln>
        </p:spPr>
      </p:cxnSp>
      <p:sp>
        <p:nvSpPr>
          <p:cNvPr id="10" name="線吹き出し 2 (枠付き) 9"/>
          <p:cNvSpPr/>
          <p:nvPr/>
        </p:nvSpPr>
        <p:spPr>
          <a:xfrm>
            <a:off x="7897286" y="2914504"/>
            <a:ext cx="1835412" cy="296798"/>
          </a:xfrm>
          <a:prstGeom prst="borderCallout2">
            <a:avLst>
              <a:gd name="adj1" fmla="val 99725"/>
              <a:gd name="adj2" fmla="val 47811"/>
              <a:gd name="adj3" fmla="val 194630"/>
              <a:gd name="adj4" fmla="val 47771"/>
              <a:gd name="adj5" fmla="val 240473"/>
              <a:gd name="adj6" fmla="val 29232"/>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将显示费用结算屏幕。</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1913" y="1662030"/>
            <a:ext cx="6523724" cy="2327921"/>
          </a:xfrm>
          <a:prstGeom prst="rect">
            <a:avLst/>
          </a:prstGeom>
          <a:ln>
            <a:solidFill>
              <a:schemeClr val="tx1"/>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4"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预申请费用结算 ( </a:t>
            </a:r>
            <a:r>
              <a:rPr lang="zh-CN" altLang="ja-JP" dirty="0">
                <a:latin typeface="メイリオ" panose="020B0604030504040204" charset="-128"/>
                <a:ea typeface="メイリオ" panose="020B0604030504040204" charset="-128"/>
                <a:cs typeface="メイリオ" panose="020B0604030504040204" charset="-128"/>
              </a:rPr>
              <a:t>2/2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点击屏幕下方显示的“费用结算”费用项目，即可显示费用明细。</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9" name="角丸四角形 8"/>
          <p:cNvSpPr/>
          <p:nvPr/>
        </p:nvSpPr>
        <p:spPr>
          <a:xfrm>
            <a:off x="1300087" y="3429611"/>
            <a:ext cx="861156" cy="15599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0" name="図形 119"/>
          <p:cNvCxnSpPr>
            <a:cxnSpLocks noChangeShapeType="1"/>
          </p:cNvCxnSpPr>
          <p:nvPr/>
        </p:nvCxnSpPr>
        <p:spPr bwMode="auto">
          <a:xfrm>
            <a:off x="2161244" y="3507607"/>
            <a:ext cx="2637708" cy="77996"/>
          </a:xfrm>
          <a:prstGeom prst="straightConnector1">
            <a:avLst/>
          </a:prstGeom>
          <a:noFill/>
          <a:ln w="9525" algn="ctr">
            <a:solidFill>
              <a:srgbClr val="FF0000"/>
            </a:solidFill>
            <a:round/>
            <a:tailEnd type="arrow" w="lg" len="lg"/>
          </a:ln>
        </p:spPr>
      </p:cxnSp>
      <p:sp>
        <p:nvSpPr>
          <p:cNvPr id="14" name="角丸四角形 13"/>
          <p:cNvSpPr/>
          <p:nvPr/>
        </p:nvSpPr>
        <p:spPr>
          <a:xfrm>
            <a:off x="6634102" y="4557607"/>
            <a:ext cx="374837" cy="21467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p:cNvCxnSpPr>
          <p:nvPr/>
        </p:nvCxnSpPr>
        <p:spPr bwMode="auto">
          <a:xfrm flipH="1">
            <a:off x="6910372" y="4821762"/>
            <a:ext cx="1" cy="301990"/>
          </a:xfrm>
          <a:prstGeom prst="straightConnector1">
            <a:avLst/>
          </a:prstGeom>
          <a:noFill/>
          <a:ln w="9525" algn="ctr">
            <a:solidFill>
              <a:srgbClr val="FF0000"/>
            </a:solidFill>
            <a:round/>
            <a:tailEnd type="arrow" w="lg" len="lg"/>
          </a:ln>
        </p:spPr>
      </p:cxnSp>
      <p:sp>
        <p:nvSpPr>
          <p:cNvPr id="18" name="線吹き出し 2 (枠付き) 17"/>
          <p:cNvSpPr/>
          <p:nvPr/>
        </p:nvSpPr>
        <p:spPr>
          <a:xfrm>
            <a:off x="969820" y="4639413"/>
            <a:ext cx="2355895" cy="713772"/>
          </a:xfrm>
          <a:prstGeom prst="borderCallout2">
            <a:avLst>
              <a:gd name="adj1" fmla="val 552"/>
              <a:gd name="adj2" fmla="val 46215"/>
              <a:gd name="adj3" fmla="val -49007"/>
              <a:gd name="adj4" fmla="val 49795"/>
              <a:gd name="adj5" fmla="val -93066"/>
              <a:gd name="adj6" fmla="val 4936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通过使用读取功能，您可以添加或删除费用。</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操作步骤</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请参阅第44</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至</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45</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页。</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9" name="角丸四角形 18"/>
          <p:cNvSpPr/>
          <p:nvPr/>
        </p:nvSpPr>
        <p:spPr>
          <a:xfrm>
            <a:off x="1217463" y="3718666"/>
            <a:ext cx="1635199" cy="25150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22" name="図 21" descr="画面の領域"/>
          <p:cNvPicPr>
            <a:picLocks noChangeAspect="1"/>
          </p:cNvPicPr>
          <p:nvPr/>
        </p:nvPicPr>
        <p:blipFill rotWithShape="1">
          <a:blip r:embed="rId2">
            <a:extLst>
              <a:ext uri="{28A0092B-C50C-407E-A947-70E740481C1C}">
                <a14:useLocalDpi xmlns:a14="http://schemas.microsoft.com/office/drawing/2010/main" val="0"/>
              </a:ext>
            </a:extLst>
          </a:blip>
          <a:srcRect l="430"/>
          <a:stretch>
            <a:fillRect/>
          </a:stretch>
        </p:blipFill>
        <p:spPr>
          <a:xfrm>
            <a:off x="4798952" y="3136280"/>
            <a:ext cx="4737906" cy="1707342"/>
          </a:xfrm>
          <a:prstGeom prst="rect">
            <a:avLst/>
          </a:prstGeom>
          <a:ln>
            <a:solidFill>
              <a:schemeClr val="tx1"/>
            </a:solidFill>
          </a:ln>
        </p:spPr>
      </p:pic>
      <p:sp>
        <p:nvSpPr>
          <p:cNvPr id="11" name="線吹き出し 2 (枠付き) 10"/>
          <p:cNvSpPr/>
          <p:nvPr/>
        </p:nvSpPr>
        <p:spPr>
          <a:xfrm>
            <a:off x="8059525" y="4042398"/>
            <a:ext cx="3072311" cy="665414"/>
          </a:xfrm>
          <a:prstGeom prst="borderCallout2">
            <a:avLst>
              <a:gd name="adj1" fmla="val 45525"/>
              <a:gd name="adj2" fmla="val 759"/>
              <a:gd name="adj3" fmla="val 43438"/>
              <a:gd name="adj4" fmla="val -10813"/>
              <a:gd name="adj5" fmla="val -24270"/>
              <a:gd name="adj6" fmla="val -52340"/>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将打开“费用详细信息”屏幕，您可以编辑提前申请的详细信息。</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修改后的详细信息将反映在费用结算屏幕上。</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23" name="図 22"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38" y="5167895"/>
            <a:ext cx="4888585" cy="650961"/>
          </a:xfrm>
          <a:prstGeom prst="rect">
            <a:avLst/>
          </a:prstGeom>
          <a:ln>
            <a:solidFill>
              <a:schemeClr val="tx1"/>
            </a:solidFill>
          </a:ln>
        </p:spPr>
      </p:pic>
      <p:sp>
        <p:nvSpPr>
          <p:cNvPr id="25" name="角丸四角形 24"/>
          <p:cNvSpPr/>
          <p:nvPr/>
        </p:nvSpPr>
        <p:spPr>
          <a:xfrm>
            <a:off x="6686828" y="4508125"/>
            <a:ext cx="398310" cy="26415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7" name="線吹き出し 2 (枠付き) 26"/>
          <p:cNvSpPr/>
          <p:nvPr/>
        </p:nvSpPr>
        <p:spPr>
          <a:xfrm>
            <a:off x="8633140" y="5032084"/>
            <a:ext cx="2368247" cy="398292"/>
          </a:xfrm>
          <a:prstGeom prst="borderCallout2">
            <a:avLst>
              <a:gd name="adj1" fmla="val 99920"/>
              <a:gd name="adj2" fmla="val 50983"/>
              <a:gd name="adj3" fmla="val 134152"/>
              <a:gd name="adj4" fmla="val 50921"/>
              <a:gd name="adj5" fmla="val 152833"/>
              <a:gd name="adj6" fmla="val 2686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例）如果将金额从</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1000</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日元</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更改为</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2000日元，则会显示如下。</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0" y="3068707"/>
            <a:ext cx="7886700" cy="360293"/>
          </a:xfrm>
          <a:prstGeom prst="rect">
            <a:avLst/>
          </a:prstGeom>
        </p:spPr>
        <p:txBody>
          <a:bodyPr anchor="ctr">
            <a:normAutofit fontScale="90000"/>
          </a:bodyPr>
          <a:lstStyle/>
          <a:p>
            <a:r>
              <a:rPr lang="zh-CN" altLang="en-US" sz="2800" b="1" dirty="0">
                <a:latin typeface="メイリオ" panose="020B0604030504040204" charset="-128"/>
                <a:ea typeface="メイリオ" panose="020B0604030504040204" charset="-128"/>
                <a:cs typeface="メイリオ" panose="020B0604030504040204" charset="-128"/>
              </a:rPr>
              <a:t>5.费用结算（申请流程）</a:t>
            </a:r>
            <a:endParaRPr lang="zh-CN"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费用报销概览</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pPr marL="273050" lvl="1">
              <a:spcBef>
                <a:spcPts val="600"/>
              </a:spcBef>
              <a:buFont typeface="Wingdings" panose="05000000000000000000" pitchFamily="2" charset="2"/>
              <a:buChar char="l"/>
            </a:pPr>
            <a:r>
              <a:rPr lang="zh-CN" altLang="en-US" sz="2200" dirty="0">
                <a:latin typeface="メイリオ" panose="020B0604030504040204" charset="-128"/>
                <a:ea typeface="メイリオ" panose="020B0604030504040204" charset="-128"/>
                <a:cs typeface="メイリオ" panose="020B0604030504040204" charset="-128"/>
              </a:rPr>
              <a:t>检查并修改时间报告中已录入并批准的费用清单以及提前申请已批准的费用，然后作为费用提交批准申请。您也可以直接从费用结算界面输入并申请。</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r>
              <a:rPr lang="zh-CN" altLang="en-US" sz="2200" dirty="0">
                <a:latin typeface="メイリオ" panose="020B0604030504040204" charset="-128"/>
                <a:ea typeface="メイリオ" panose="020B0604030504040204" charset="-128"/>
                <a:cs typeface="メイリオ" panose="020B0604030504040204" charset="-128"/>
              </a:rPr>
              <a:t>本节解释了下面的每个步骤。</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费用结算输入画面的读取方法</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关于费用审批申请</a:t>
            </a:r>
            <a:endParaRPr lang="en-US" altLang="ja-JP" sz="2200" dirty="0">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关于审批状态的确认</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关于打印申请详情</a:t>
            </a:r>
            <a:endParaRPr lang="en-US" altLang="ja-JP" sz="2200" dirty="0">
              <a:latin typeface="メイリオ" panose="020B0604030504040204" charset="-128"/>
              <a:ea typeface="メイリオ" panose="020B0604030504040204" charset="-128"/>
              <a:cs typeface="メイリオ" panose="020B0604030504040204" charset="-128"/>
            </a:endParaRPr>
          </a:p>
          <a:p>
            <a:pPr marL="0" lvl="1" indent="0">
              <a:spcBef>
                <a:spcPts val="600"/>
              </a:spcBef>
              <a:buNone/>
            </a:pP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1"/>
          <a:stretch>
            <a:fillRect/>
          </a:stretch>
        </p:blipFill>
        <p:spPr>
          <a:xfrm>
            <a:off x="1069038" y="2000686"/>
            <a:ext cx="7550016" cy="3459611"/>
          </a:xfrm>
          <a:prstGeom prst="rect">
            <a:avLst/>
          </a:prstGeom>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费用结算画面</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点击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费用结算</a:t>
            </a:r>
            <a:r>
              <a:rPr lang="zh-CN" altLang="ja-JP" sz="2200" dirty="0">
                <a:latin typeface="メイリオ" panose="020B0604030504040204" charset="-128"/>
                <a:ea typeface="メイリオ" panose="020B0604030504040204" charset="-128"/>
                <a:cs typeface="メイリオ" panose="020B0604030504040204" charset="-128"/>
              </a:rPr>
              <a:t>】选项卡即可显示。</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在此屏幕上，您可以登记、修改和申请费用审批。</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您还可以修改和应用在时间报告屏幕上输入的费用详细信息。</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21" name="角丸四角形 20"/>
          <p:cNvSpPr/>
          <p:nvPr/>
        </p:nvSpPr>
        <p:spPr>
          <a:xfrm>
            <a:off x="4335418" y="2332316"/>
            <a:ext cx="463630" cy="23131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9" name="角丸四角形 8"/>
          <p:cNvSpPr/>
          <p:nvPr/>
        </p:nvSpPr>
        <p:spPr>
          <a:xfrm>
            <a:off x="4684216" y="4070351"/>
            <a:ext cx="164018" cy="14813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1" name="角丸四角形 10"/>
          <p:cNvSpPr/>
          <p:nvPr/>
        </p:nvSpPr>
        <p:spPr>
          <a:xfrm>
            <a:off x="4529926" y="4369380"/>
            <a:ext cx="164018" cy="14813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3" name="線吹き出し 2 (枠付き) 12"/>
          <p:cNvSpPr/>
          <p:nvPr/>
        </p:nvSpPr>
        <p:spPr>
          <a:xfrm>
            <a:off x="7992997" y="2649342"/>
            <a:ext cx="2924605" cy="592963"/>
          </a:xfrm>
          <a:prstGeom prst="borderCallout2">
            <a:avLst>
              <a:gd name="adj1" fmla="val 16437"/>
              <a:gd name="adj2" fmla="val -1727"/>
              <a:gd name="adj3" fmla="val 16651"/>
              <a:gd name="adj4" fmla="val -6973"/>
              <a:gd name="adj5" fmla="val 249553"/>
              <a:gd name="adj6" fmla="val -107093"/>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对于需要收据的费用，将显示收据。</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单击此处上传您的收据图片。</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4" name="線吹き出し 2 (枠付き) 13"/>
          <p:cNvSpPr/>
          <p:nvPr/>
        </p:nvSpPr>
        <p:spPr>
          <a:xfrm>
            <a:off x="5473949" y="4594705"/>
            <a:ext cx="1537666" cy="404046"/>
          </a:xfrm>
          <a:prstGeom prst="borderCallout2">
            <a:avLst>
              <a:gd name="adj1" fmla="val 16437"/>
              <a:gd name="adj2" fmla="val -1727"/>
              <a:gd name="adj3" fmla="val 16651"/>
              <a:gd name="adj4" fmla="val -6973"/>
              <a:gd name="adj5" fmla="val -27370"/>
              <a:gd name="adj6" fmla="val -5142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当您执行车站搜索票价搜索时将会显示该信息。</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507" y="3342048"/>
            <a:ext cx="3724275" cy="1480514"/>
          </a:xfrm>
          <a:prstGeom prst="rect">
            <a:avLst/>
          </a:prstGeom>
        </p:spPr>
      </p:pic>
      <p:cxnSp>
        <p:nvCxnSpPr>
          <p:cNvPr id="16" name="図形 119"/>
          <p:cNvCxnSpPr>
            <a:cxnSpLocks noChangeShapeType="1"/>
          </p:cNvCxnSpPr>
          <p:nvPr/>
        </p:nvCxnSpPr>
        <p:spPr bwMode="auto">
          <a:xfrm>
            <a:off x="8855467" y="3230586"/>
            <a:ext cx="3615" cy="250981"/>
          </a:xfrm>
          <a:prstGeom prst="straightConnector1">
            <a:avLst/>
          </a:prstGeom>
          <a:noFill/>
          <a:ln w="9525" algn="ctr">
            <a:solidFill>
              <a:srgbClr val="FF0000"/>
            </a:solidFill>
            <a:round/>
            <a:tailEnd type="arrow" w="lg" len="lg"/>
          </a:ln>
        </p:spPr>
      </p:cxnSp>
      <p:sp>
        <p:nvSpPr>
          <p:cNvPr id="22" name="角丸四角形 21"/>
          <p:cNvSpPr/>
          <p:nvPr/>
        </p:nvSpPr>
        <p:spPr>
          <a:xfrm>
            <a:off x="1224801" y="4650727"/>
            <a:ext cx="781306" cy="16159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3" name="角丸四角形 22"/>
          <p:cNvSpPr/>
          <p:nvPr/>
        </p:nvSpPr>
        <p:spPr>
          <a:xfrm>
            <a:off x="1315543" y="4866457"/>
            <a:ext cx="1244753" cy="14631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36" name="線吹き出し 2 (枠付き) 35"/>
          <p:cNvSpPr/>
          <p:nvPr/>
        </p:nvSpPr>
        <p:spPr>
          <a:xfrm>
            <a:off x="1351262" y="5439225"/>
            <a:ext cx="6120114" cy="882377"/>
          </a:xfrm>
          <a:prstGeom prst="borderCallout2">
            <a:avLst>
              <a:gd name="adj1" fmla="val 51204"/>
              <a:gd name="adj2" fmla="val -101"/>
              <a:gd name="adj3" fmla="val 4804"/>
              <a:gd name="adj4" fmla="val -5815"/>
              <a:gd name="adj5" fmla="val -72300"/>
              <a:gd name="adj6" fmla="val -133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：显示费用输入画面。 </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请参阅第 28</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至</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31</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页的操作说明。</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：删除选中的费用行。</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选中的费用项目上</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移</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一行。</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选中的费用项目</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移</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下一行。</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：将选定的费用项目移至另一个费用申请。 →</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第 44 页的</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操作说明。</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37" name="図 36"/>
          <p:cNvPicPr>
            <a:picLocks noChangeAspect="1"/>
          </p:cNvPicPr>
          <p:nvPr/>
        </p:nvPicPr>
        <p:blipFill>
          <a:blip r:embed="rId3"/>
          <a:stretch>
            <a:fillRect/>
          </a:stretch>
        </p:blipFill>
        <p:spPr>
          <a:xfrm>
            <a:off x="1430123" y="5625639"/>
            <a:ext cx="160020" cy="167640"/>
          </a:xfrm>
          <a:prstGeom prst="rect">
            <a:avLst/>
          </a:prstGeom>
        </p:spPr>
      </p:pic>
      <p:pic>
        <p:nvPicPr>
          <p:cNvPr id="38" name="図 37"/>
          <p:cNvPicPr>
            <a:picLocks noChangeAspect="1"/>
          </p:cNvPicPr>
          <p:nvPr/>
        </p:nvPicPr>
        <p:blipFill>
          <a:blip r:embed="rId4"/>
          <a:stretch>
            <a:fillRect/>
          </a:stretch>
        </p:blipFill>
        <p:spPr>
          <a:xfrm>
            <a:off x="1437743" y="5461560"/>
            <a:ext cx="144780" cy="167640"/>
          </a:xfrm>
          <a:prstGeom prst="rect">
            <a:avLst/>
          </a:prstGeom>
        </p:spPr>
      </p:pic>
      <p:pic>
        <p:nvPicPr>
          <p:cNvPr id="39" name="図 38"/>
          <p:cNvPicPr>
            <a:picLocks noChangeAspect="1"/>
          </p:cNvPicPr>
          <p:nvPr/>
        </p:nvPicPr>
        <p:blipFill>
          <a:blip r:embed="rId5"/>
          <a:stretch>
            <a:fillRect/>
          </a:stretch>
        </p:blipFill>
        <p:spPr>
          <a:xfrm>
            <a:off x="1430123" y="5770669"/>
            <a:ext cx="160020" cy="190500"/>
          </a:xfrm>
          <a:prstGeom prst="rect">
            <a:avLst/>
          </a:prstGeom>
        </p:spPr>
      </p:pic>
      <p:pic>
        <p:nvPicPr>
          <p:cNvPr id="40" name="図 39"/>
          <p:cNvPicPr>
            <a:picLocks noChangeAspect="1"/>
          </p:cNvPicPr>
          <p:nvPr/>
        </p:nvPicPr>
        <p:blipFill>
          <a:blip r:embed="rId6"/>
          <a:stretch>
            <a:fillRect/>
          </a:stretch>
        </p:blipFill>
        <p:spPr>
          <a:xfrm>
            <a:off x="1435838" y="5929102"/>
            <a:ext cx="167640" cy="152400"/>
          </a:xfrm>
          <a:prstGeom prst="rect">
            <a:avLst/>
          </a:prstGeom>
        </p:spPr>
      </p:pic>
      <p:pic>
        <p:nvPicPr>
          <p:cNvPr id="41" name="図 40"/>
          <p:cNvPicPr/>
          <p:nvPr/>
        </p:nvPicPr>
        <p:blipFill>
          <a:blip r:embed="rId7">
            <a:extLst>
              <a:ext uri="{28A0092B-C50C-407E-A947-70E740481C1C}">
                <a14:useLocalDpi xmlns:a14="http://schemas.microsoft.com/office/drawing/2010/main" val="0"/>
              </a:ext>
            </a:extLst>
          </a:blip>
          <a:stretch>
            <a:fillRect/>
          </a:stretch>
        </p:blipFill>
        <p:spPr>
          <a:xfrm>
            <a:off x="1427903" y="6102183"/>
            <a:ext cx="154621" cy="137753"/>
          </a:xfrm>
          <a:prstGeom prst="rect">
            <a:avLst/>
          </a:prstGeom>
        </p:spPr>
      </p:pic>
      <p:sp>
        <p:nvSpPr>
          <p:cNvPr id="44" name="線吹き出し 2 (枠付き) 43"/>
          <p:cNvSpPr/>
          <p:nvPr/>
        </p:nvSpPr>
        <p:spPr>
          <a:xfrm>
            <a:off x="3174551" y="4882182"/>
            <a:ext cx="2104325" cy="404046"/>
          </a:xfrm>
          <a:prstGeom prst="borderCallout2">
            <a:avLst>
              <a:gd name="adj1" fmla="val 16437"/>
              <a:gd name="adj2" fmla="val -1727"/>
              <a:gd name="adj3" fmla="val 16651"/>
              <a:gd name="adj4" fmla="val -6973"/>
              <a:gd name="adj5" fmla="val 14243"/>
              <a:gd name="adj6" fmla="val -2790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操作流程为</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P.45</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至</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P.46 。</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5" name="角丸四角形 24"/>
          <p:cNvSpPr/>
          <p:nvPr/>
        </p:nvSpPr>
        <p:spPr>
          <a:xfrm>
            <a:off x="7920303" y="5185906"/>
            <a:ext cx="454122" cy="17362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7" name="線吹き出し 2 (枠付き) 26"/>
          <p:cNvSpPr/>
          <p:nvPr/>
        </p:nvSpPr>
        <p:spPr>
          <a:xfrm>
            <a:off x="8993116" y="5288026"/>
            <a:ext cx="2037666" cy="710972"/>
          </a:xfrm>
          <a:prstGeom prst="borderCallout2">
            <a:avLst>
              <a:gd name="adj1" fmla="val 49495"/>
              <a:gd name="adj2" fmla="val 535"/>
              <a:gd name="adj3" fmla="val 46398"/>
              <a:gd name="adj4" fmla="val -6573"/>
              <a:gd name="adj5" fmla="val -1983"/>
              <a:gd name="adj6" fmla="val -31612"/>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批准请求</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进行申请。</a:t>
            </a:r>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a:p>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操作步骤</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请参阅第47</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至</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49</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页。</a:t>
            </a:r>
            <a:endParaRPr lang="zh-CN"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角丸四角形 27"/>
          <p:cNvSpPr/>
          <p:nvPr/>
        </p:nvSpPr>
        <p:spPr>
          <a:xfrm>
            <a:off x="1051724" y="4675591"/>
            <a:ext cx="8380007" cy="1631216"/>
          </a:xfrm>
          <a:prstGeom prst="roundRect">
            <a:avLst>
              <a:gd name="adj" fmla="val 1221"/>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由于您可以一次申请多项费用明细，</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单个应用程序可能包含多个项目。</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因此，移动是可以的。</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rgbClr val="FF0000"/>
              </a:solidFill>
              <a:latin typeface="メイリオ" panose="020B0604030504040204" charset="-128"/>
              <a:ea typeface="メイリオ" panose="020B0604030504040204" charset="-128"/>
              <a:cs typeface="メイリオ" panose="020B0604030504040204" charset="-128"/>
            </a:endParaRPr>
          </a:p>
        </p:txBody>
      </p:sp>
      <p:pic>
        <p:nvPicPr>
          <p:cNvPr id="14" name="図 13"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8642" y="2372900"/>
            <a:ext cx="2487265" cy="1220883"/>
          </a:xfrm>
          <a:prstGeom prst="rect">
            <a:avLst/>
          </a:prstGeom>
          <a:ln>
            <a:solidFill>
              <a:schemeClr val="tx1"/>
            </a:solidFill>
          </a:ln>
        </p:spPr>
      </p:pic>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转账费用</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您可以将费用明细列表屏幕上的费用明细移动到已创建的另一个费用申请中。</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单击“移动”按钮可显示将移动详细信息的屏幕。</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sz="2200" dirty="0"/>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666" y="2372900"/>
            <a:ext cx="5764066" cy="2054783"/>
          </a:xfrm>
          <a:prstGeom prst="rect">
            <a:avLst/>
          </a:prstGeom>
          <a:ln>
            <a:solidFill>
              <a:schemeClr val="tx1"/>
            </a:solidFill>
          </a:ln>
        </p:spPr>
      </p:pic>
      <p:sp>
        <p:nvSpPr>
          <p:cNvPr id="16" name="角丸四角形 15"/>
          <p:cNvSpPr/>
          <p:nvPr/>
        </p:nvSpPr>
        <p:spPr>
          <a:xfrm>
            <a:off x="1792336" y="3057933"/>
            <a:ext cx="215611" cy="20420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7" name="図形 119"/>
          <p:cNvCxnSpPr>
            <a:cxnSpLocks noChangeShapeType="1"/>
          </p:cNvCxnSpPr>
          <p:nvPr/>
        </p:nvCxnSpPr>
        <p:spPr bwMode="auto">
          <a:xfrm>
            <a:off x="2007946" y="3159168"/>
            <a:ext cx="1659720" cy="866"/>
          </a:xfrm>
          <a:prstGeom prst="straightConnector1">
            <a:avLst/>
          </a:prstGeom>
          <a:noFill/>
          <a:ln w="9525" algn="ctr">
            <a:solidFill>
              <a:srgbClr val="FF0000"/>
            </a:solidFill>
            <a:round/>
            <a:tailEnd type="arrow" w="lg" len="lg"/>
          </a:ln>
        </p:spPr>
      </p:cxnSp>
      <p:sp>
        <p:nvSpPr>
          <p:cNvPr id="20" name="線吹き出し 2 (枠付き) 19"/>
          <p:cNvSpPr/>
          <p:nvPr/>
        </p:nvSpPr>
        <p:spPr>
          <a:xfrm>
            <a:off x="4732900" y="1980132"/>
            <a:ext cx="3596472" cy="255106"/>
          </a:xfrm>
          <a:prstGeom prst="borderCallout2">
            <a:avLst>
              <a:gd name="adj1" fmla="val 46804"/>
              <a:gd name="adj2" fmla="val -1448"/>
              <a:gd name="adj3" fmla="val 45630"/>
              <a:gd name="adj4" fmla="val -15296"/>
              <a:gd name="adj5" fmla="val 368929"/>
              <a:gd name="adj6" fmla="val -1860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转移目的地仅限于未申请、拒绝或取消的申请。</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3" name="正方形/長方形 12"/>
          <p:cNvSpPr/>
          <p:nvPr/>
        </p:nvSpPr>
        <p:spPr>
          <a:xfrm>
            <a:off x="5439640" y="4786828"/>
            <a:ext cx="1357244" cy="1413738"/>
          </a:xfrm>
          <a:prstGeom prst="rect">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pPr algn="ctr"/>
            <a:r>
              <a:rPr lang="zh-CN" altLang="en-US" sz="1000" dirty="0">
                <a:solidFill>
                  <a:schemeClr val="accent2">
                    <a:lumMod val="50000"/>
                  </a:schemeClr>
                </a:solidFill>
                <a:latin typeface="Meiryo UI" panose="020B0604030504040204" pitchFamily="50" charset="-128"/>
                <a:ea typeface="Meiryo UI" panose="020B0604030504040204" pitchFamily="50" charset="-128"/>
              </a:rPr>
              <a:t>费用申请</a:t>
            </a:r>
            <a:endParaRPr lang="en-US" altLang="ja-JP" sz="1000" dirty="0">
              <a:solidFill>
                <a:schemeClr val="accent2">
                  <a:lumMod val="50000"/>
                </a:schemeClr>
              </a:solidFill>
              <a:latin typeface="Meiryo UI" panose="020B0604030504040204" pitchFamily="50" charset="-128"/>
              <a:ea typeface="Meiryo UI" panose="020B0604030504040204" pitchFamily="50" charset="-128"/>
            </a:endParaRPr>
          </a:p>
          <a:p>
            <a:pPr algn="ctr"/>
            <a:r>
              <a:rPr lang="zh-CN" altLang="ja-JP" sz="1000" dirty="0">
                <a:solidFill>
                  <a:schemeClr val="accent2">
                    <a:lumMod val="50000"/>
                  </a:schemeClr>
                </a:solidFill>
                <a:latin typeface="Meiryo UI" panose="020B0604030504040204" pitchFamily="50" charset="-128"/>
                <a:ea typeface="Meiryo UI" panose="020B0604030504040204" pitchFamily="50" charset="-128"/>
              </a:rPr>
              <a:t>（</a:t>
            </a:r>
            <a:r>
              <a:rPr lang="zh-CN" altLang="en-US" sz="1000" dirty="0">
                <a:solidFill>
                  <a:schemeClr val="accent2">
                    <a:lumMod val="50000"/>
                  </a:schemeClr>
                </a:solidFill>
                <a:latin typeface="Meiryo UI" panose="020B0604030504040204" pitchFamily="50" charset="-128"/>
                <a:ea typeface="Meiryo UI" panose="020B0604030504040204" pitchFamily="50" charset="-128"/>
              </a:rPr>
              <a:t>申请号</a:t>
            </a:r>
            <a:r>
              <a:rPr lang="zh-CN" altLang="ja-JP" sz="1000" dirty="0">
                <a:solidFill>
                  <a:schemeClr val="accent2">
                    <a:lumMod val="50000"/>
                  </a:schemeClr>
                </a:solidFill>
                <a:latin typeface="Meiryo UI" panose="020B0604030504040204" pitchFamily="50" charset="-128"/>
                <a:ea typeface="Meiryo UI" panose="020B0604030504040204" pitchFamily="50" charset="-128"/>
              </a:rPr>
              <a:t>00001）</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a:p>
            <a:pPr algn="ct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15" name="正方形/長方形 14"/>
          <p:cNvSpPr/>
          <p:nvPr/>
        </p:nvSpPr>
        <p:spPr>
          <a:xfrm>
            <a:off x="5571446" y="5231996"/>
            <a:ext cx="1111138" cy="237988"/>
          </a:xfrm>
          <a:prstGeom prst="rect">
            <a:avLst/>
          </a:prstGeom>
          <a:solidFill>
            <a:schemeClr val="accent2">
              <a:lumMod val="40000"/>
              <a:lumOff val="6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zh-CN" altLang="en-US" sz="1000" dirty="0">
                <a:solidFill>
                  <a:schemeClr val="accent2">
                    <a:lumMod val="50000"/>
                  </a:schemeClr>
                </a:solidFill>
                <a:latin typeface="Meiryo UI" panose="020B0604030504040204" pitchFamily="50" charset="-128"/>
                <a:ea typeface="Meiryo UI" panose="020B0604030504040204" pitchFamily="50" charset="-128"/>
              </a:rPr>
              <a:t>费用明细</a:t>
            </a:r>
            <a:r>
              <a:rPr lang="zh-CN" altLang="ja-JP" sz="1000" dirty="0">
                <a:solidFill>
                  <a:schemeClr val="accent2">
                    <a:lumMod val="50000"/>
                  </a:schemeClr>
                </a:solidFill>
                <a:latin typeface="Meiryo UI" panose="020B0604030504040204" pitchFamily="50" charset="-128"/>
                <a:ea typeface="Meiryo UI" panose="020B0604030504040204" pitchFamily="50" charset="-128"/>
              </a:rPr>
              <a:t>A</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18" name="正方形/長方形 17"/>
          <p:cNvSpPr/>
          <p:nvPr/>
        </p:nvSpPr>
        <p:spPr>
          <a:xfrm>
            <a:off x="5562693" y="5557069"/>
            <a:ext cx="1111138" cy="237988"/>
          </a:xfrm>
          <a:prstGeom prst="rect">
            <a:avLst/>
          </a:prstGeom>
          <a:solidFill>
            <a:schemeClr val="accent2">
              <a:lumMod val="40000"/>
              <a:lumOff val="6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zh-CN" altLang="en-US" sz="1000" dirty="0">
                <a:solidFill>
                  <a:schemeClr val="accent2">
                    <a:lumMod val="50000"/>
                  </a:schemeClr>
                </a:solidFill>
                <a:latin typeface="Meiryo UI" panose="020B0604030504040204" pitchFamily="50" charset="-128"/>
                <a:ea typeface="Meiryo UI" panose="020B0604030504040204" pitchFamily="50" charset="-128"/>
              </a:rPr>
              <a:t>费用明细</a:t>
            </a:r>
            <a:r>
              <a:rPr lang="zh-CN" altLang="ja-JP" sz="1000" dirty="0">
                <a:solidFill>
                  <a:schemeClr val="accent2">
                    <a:lumMod val="50000"/>
                  </a:schemeClr>
                </a:solidFill>
                <a:latin typeface="Meiryo UI" panose="020B0604030504040204" pitchFamily="50" charset="-128"/>
                <a:ea typeface="Meiryo UI" panose="020B0604030504040204" pitchFamily="50" charset="-128"/>
              </a:rPr>
              <a:t>B</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19" name="正方形/長方形 18"/>
          <p:cNvSpPr/>
          <p:nvPr/>
        </p:nvSpPr>
        <p:spPr>
          <a:xfrm>
            <a:off x="5562693" y="5862751"/>
            <a:ext cx="1111138" cy="237988"/>
          </a:xfrm>
          <a:prstGeom prst="rect">
            <a:avLst/>
          </a:prstGeom>
          <a:solidFill>
            <a:srgbClr val="FFC000"/>
          </a:solid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zh-CN" altLang="en-US" sz="1000" dirty="0">
                <a:solidFill>
                  <a:schemeClr val="accent2">
                    <a:lumMod val="50000"/>
                  </a:schemeClr>
                </a:solidFill>
                <a:latin typeface="Meiryo UI" panose="020B0604030504040204" pitchFamily="50" charset="-128"/>
                <a:ea typeface="Meiryo UI" panose="020B0604030504040204" pitchFamily="50" charset="-128"/>
              </a:rPr>
              <a:t>费用明细</a:t>
            </a:r>
            <a:r>
              <a:rPr lang="zh-CN" altLang="ja-JP" sz="1000" dirty="0">
                <a:solidFill>
                  <a:srgbClr val="FF0000"/>
                </a:solidFill>
                <a:latin typeface="Meiryo UI" panose="020B0604030504040204" pitchFamily="50" charset="-128"/>
                <a:ea typeface="Meiryo UI" panose="020B0604030504040204" pitchFamily="50" charset="-128"/>
              </a:rPr>
              <a:t>C</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21" name="正方形/長方形 20"/>
          <p:cNvSpPr/>
          <p:nvPr/>
        </p:nvSpPr>
        <p:spPr>
          <a:xfrm>
            <a:off x="7604700" y="4786829"/>
            <a:ext cx="1357244" cy="1413737"/>
          </a:xfrm>
          <a:prstGeom prst="rect">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pPr algn="ctr"/>
            <a:r>
              <a:rPr lang="zh-CN" altLang="en-US" sz="1000" dirty="0">
                <a:solidFill>
                  <a:schemeClr val="accent2">
                    <a:lumMod val="50000"/>
                  </a:schemeClr>
                </a:solidFill>
                <a:latin typeface="Meiryo UI" panose="020B0604030504040204" pitchFamily="50" charset="-128"/>
                <a:ea typeface="Meiryo UI" panose="020B0604030504040204" pitchFamily="50" charset="-128"/>
              </a:rPr>
              <a:t>费用申请</a:t>
            </a:r>
            <a:endParaRPr lang="en-US" altLang="ja-JP" sz="1000" dirty="0">
              <a:solidFill>
                <a:schemeClr val="accent2">
                  <a:lumMod val="50000"/>
                </a:schemeClr>
              </a:solidFill>
              <a:latin typeface="Meiryo UI" panose="020B0604030504040204" pitchFamily="50" charset="-128"/>
              <a:ea typeface="Meiryo UI" panose="020B0604030504040204" pitchFamily="50" charset="-128"/>
            </a:endParaRPr>
          </a:p>
          <a:p>
            <a:pPr algn="ctr"/>
            <a:r>
              <a:rPr lang="zh-CN" altLang="ja-JP" sz="1000" dirty="0">
                <a:solidFill>
                  <a:schemeClr val="accent2">
                    <a:lumMod val="50000"/>
                  </a:schemeClr>
                </a:solidFill>
                <a:latin typeface="Meiryo UI" panose="020B0604030504040204" pitchFamily="50" charset="-128"/>
                <a:ea typeface="Meiryo UI" panose="020B0604030504040204" pitchFamily="50" charset="-128"/>
              </a:rPr>
              <a:t>（</a:t>
            </a:r>
            <a:r>
              <a:rPr lang="zh-CN" altLang="en-US" sz="1000" dirty="0">
                <a:solidFill>
                  <a:schemeClr val="accent2">
                    <a:lumMod val="50000"/>
                  </a:schemeClr>
                </a:solidFill>
                <a:latin typeface="Meiryo UI" panose="020B0604030504040204" pitchFamily="50" charset="-128"/>
                <a:ea typeface="Meiryo UI" panose="020B0604030504040204" pitchFamily="50" charset="-128"/>
              </a:rPr>
              <a:t>申请号</a:t>
            </a:r>
            <a:r>
              <a:rPr lang="zh-CN" altLang="ja-JP" sz="1000" dirty="0">
                <a:solidFill>
                  <a:schemeClr val="accent2">
                    <a:lumMod val="50000"/>
                  </a:schemeClr>
                </a:solidFill>
                <a:latin typeface="Meiryo UI" panose="020B0604030504040204" pitchFamily="50" charset="-128"/>
                <a:ea typeface="Meiryo UI" panose="020B0604030504040204" pitchFamily="50" charset="-128"/>
              </a:rPr>
              <a:t>00002）</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a:p>
            <a:pPr algn="ct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7736506" y="5231996"/>
            <a:ext cx="1111138" cy="237988"/>
          </a:xfrm>
          <a:prstGeom prst="rect">
            <a:avLst/>
          </a:prstGeom>
          <a:solidFill>
            <a:schemeClr val="accent2">
              <a:lumMod val="40000"/>
              <a:lumOff val="6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zh-CN" altLang="en-US" sz="1000" dirty="0">
                <a:solidFill>
                  <a:schemeClr val="accent2">
                    <a:lumMod val="50000"/>
                  </a:schemeClr>
                </a:solidFill>
                <a:latin typeface="Meiryo UI" panose="020B0604030504040204" pitchFamily="50" charset="-128"/>
                <a:ea typeface="Meiryo UI" panose="020B0604030504040204" pitchFamily="50" charset="-128"/>
              </a:rPr>
              <a:t>费用明细</a:t>
            </a:r>
            <a:r>
              <a:rPr lang="zh-CN" altLang="ja-JP" sz="1000" dirty="0">
                <a:solidFill>
                  <a:schemeClr val="accent2">
                    <a:lumMod val="50000"/>
                  </a:schemeClr>
                </a:solidFill>
                <a:latin typeface="Meiryo UI" panose="020B0604030504040204" pitchFamily="50" charset="-128"/>
                <a:ea typeface="Meiryo UI" panose="020B0604030504040204" pitchFamily="50" charset="-128"/>
              </a:rPr>
              <a:t>D</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23" name="正方形/長方形 22"/>
          <p:cNvSpPr/>
          <p:nvPr/>
        </p:nvSpPr>
        <p:spPr>
          <a:xfrm>
            <a:off x="7727753" y="5557069"/>
            <a:ext cx="1111138" cy="237988"/>
          </a:xfrm>
          <a:prstGeom prst="rect">
            <a:avLst/>
          </a:prstGeom>
          <a:solidFill>
            <a:schemeClr val="accent2">
              <a:lumMod val="40000"/>
              <a:lumOff val="60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zh-CN" altLang="en-US" sz="1000" dirty="0">
                <a:solidFill>
                  <a:schemeClr val="accent2">
                    <a:lumMod val="50000"/>
                  </a:schemeClr>
                </a:solidFill>
                <a:latin typeface="Meiryo UI" panose="020B0604030504040204" pitchFamily="50" charset="-128"/>
                <a:ea typeface="Meiryo UI" panose="020B0604030504040204" pitchFamily="50" charset="-128"/>
              </a:rPr>
              <a:t>费用明细</a:t>
            </a:r>
            <a:r>
              <a:rPr lang="zh-CN" altLang="ja-JP" sz="1000" dirty="0">
                <a:solidFill>
                  <a:schemeClr val="accent2">
                    <a:lumMod val="50000"/>
                  </a:schemeClr>
                </a:solidFill>
                <a:latin typeface="Meiryo UI" panose="020B0604030504040204" pitchFamily="50" charset="-128"/>
                <a:ea typeface="Meiryo UI" panose="020B0604030504040204" pitchFamily="50" charset="-128"/>
              </a:rPr>
              <a:t>E</a:t>
            </a:r>
            <a:endParaRPr lang="ja-JP" altLang="en-US" sz="1000" dirty="0">
              <a:solidFill>
                <a:schemeClr val="accent2">
                  <a:lumMod val="50000"/>
                </a:schemeClr>
              </a:solidFill>
              <a:latin typeface="Meiryo UI" panose="020B0604030504040204" pitchFamily="50" charset="-128"/>
              <a:ea typeface="Meiryo UI" panose="020B0604030504040204" pitchFamily="50" charset="-128"/>
            </a:endParaRPr>
          </a:p>
        </p:txBody>
      </p:sp>
      <p:sp>
        <p:nvSpPr>
          <p:cNvPr id="24" name="正方形/長方形 23"/>
          <p:cNvSpPr/>
          <p:nvPr/>
        </p:nvSpPr>
        <p:spPr>
          <a:xfrm>
            <a:off x="7727753" y="5852591"/>
            <a:ext cx="1111138" cy="237988"/>
          </a:xfrm>
          <a:prstGeom prst="rect">
            <a:avLst/>
          </a:prstGeom>
          <a:solidFill>
            <a:srgbClr val="FFC000"/>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zh-CN" altLang="en-US" sz="1000" dirty="0">
                <a:solidFill>
                  <a:schemeClr val="accent2">
                    <a:lumMod val="50000"/>
                  </a:schemeClr>
                </a:solidFill>
                <a:latin typeface="Meiryo UI" panose="020B0604030504040204" pitchFamily="50" charset="-128"/>
                <a:ea typeface="Meiryo UI" panose="020B0604030504040204" pitchFamily="50" charset="-128"/>
              </a:rPr>
              <a:t>费用明细</a:t>
            </a:r>
            <a:r>
              <a:rPr lang="zh-CN" altLang="ja-JP" sz="1000" dirty="0">
                <a:solidFill>
                  <a:srgbClr val="FF0000"/>
                </a:solidFill>
                <a:latin typeface="Meiryo UI" panose="020B0604030504040204" pitchFamily="50" charset="-128"/>
                <a:ea typeface="Meiryo UI" panose="020B0604030504040204" pitchFamily="50" charset="-128"/>
              </a:rPr>
              <a:t>C</a:t>
            </a:r>
            <a:endParaRPr lang="ja-JP" altLang="en-US" sz="1000" dirty="0">
              <a:solidFill>
                <a:srgbClr val="FF0000"/>
              </a:solidFill>
              <a:latin typeface="Meiryo UI" panose="020B0604030504040204" pitchFamily="50" charset="-128"/>
              <a:ea typeface="Meiryo UI" panose="020B0604030504040204" pitchFamily="50" charset="-128"/>
            </a:endParaRPr>
          </a:p>
        </p:txBody>
      </p:sp>
      <p:cxnSp>
        <p:nvCxnSpPr>
          <p:cNvPr id="25" name="図形 119"/>
          <p:cNvCxnSpPr>
            <a:cxnSpLocks noChangeShapeType="1"/>
            <a:stCxn id="19" idx="3"/>
            <a:endCxn id="24" idx="1"/>
          </p:cNvCxnSpPr>
          <p:nvPr/>
        </p:nvCxnSpPr>
        <p:spPr bwMode="auto">
          <a:xfrm flipV="1">
            <a:off x="6673831" y="5971585"/>
            <a:ext cx="1053922" cy="10160"/>
          </a:xfrm>
          <a:prstGeom prst="straightConnector1">
            <a:avLst/>
          </a:prstGeom>
          <a:noFill/>
          <a:ln w="9525" algn="ctr">
            <a:solidFill>
              <a:srgbClr val="FF0000"/>
            </a:solidFill>
            <a:round/>
            <a:tailEnd type="arrow" w="lg" len="lg"/>
          </a:ln>
        </p:spPr>
      </p:cxnSp>
      <p:sp>
        <p:nvSpPr>
          <p:cNvPr id="29" name="角丸四角形 28"/>
          <p:cNvSpPr/>
          <p:nvPr/>
        </p:nvSpPr>
        <p:spPr>
          <a:xfrm>
            <a:off x="5090780" y="4786829"/>
            <a:ext cx="405477" cy="246221"/>
          </a:xfrm>
          <a:prstGeom prst="roundRect">
            <a:avLst>
              <a:gd name="adj" fmla="val 1221"/>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zh-CN" altLang="en-US" sz="1000" dirty="0">
                <a:solidFill>
                  <a:schemeClr val="tx1"/>
                </a:solidFill>
                <a:latin typeface="Meiryo UI" panose="020B0604030504040204" pitchFamily="50" charset="-128"/>
                <a:ea typeface="Meiryo UI" panose="020B0604030504040204" pitchFamily="50" charset="-128"/>
                <a:cs typeface="メイリオ" panose="020B0604030504040204" charset="-128"/>
              </a:rPr>
              <a:t>例子）</a:t>
            </a:r>
            <a:endParaRPr lang="en-US" altLang="ja-JP" sz="1000" dirty="0">
              <a:solidFill>
                <a:schemeClr val="tx1"/>
              </a:solidFill>
              <a:latin typeface="Meiryo UI" panose="020B0604030504040204" pitchFamily="50" charset="-128"/>
              <a:ea typeface="Meiryo UI" panose="020B0604030504040204" pitchFamily="50" charset="-128"/>
              <a:cs typeface="メイリオ" panose="020B0604030504040204"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3967" y="1740334"/>
            <a:ext cx="2487265" cy="1220883"/>
          </a:xfrm>
          <a:prstGeom prst="rect">
            <a:avLst/>
          </a:prstGeom>
          <a:ln>
            <a:solidFill>
              <a:schemeClr val="tx1"/>
            </a:solidFill>
          </a:ln>
        </p:spPr>
      </p:pic>
      <p:sp>
        <p:nvSpPr>
          <p:cNvPr id="9" name="スライド番号プレースホルダー 8"/>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读取费用卡详细信息</a:t>
            </a:r>
            <a:r>
              <a:rPr lang="zh-CN" altLang="ja-JP" dirty="0">
                <a:latin typeface="メイリオ" panose="020B0604030504040204" charset="-128"/>
                <a:ea typeface="メイリオ" panose="020B0604030504040204" charset="-128"/>
                <a:cs typeface="メイリオ" panose="020B0604030504040204" charset="-128"/>
              </a:rPr>
              <a:t>/</a:t>
            </a:r>
            <a:r>
              <a:rPr lang="zh-CN" altLang="en-US" dirty="0">
                <a:latin typeface="メイリオ" panose="020B0604030504040204" charset="-128"/>
                <a:ea typeface="メイリオ" panose="020B0604030504040204" charset="-128"/>
                <a:cs typeface="メイリオ" panose="020B0604030504040204" charset="-128"/>
              </a:rPr>
              <a:t>从历史记录中读取</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读取卡详细信息</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 </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阅读历史</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 单击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已读回执</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可显示相应的阅读屏幕。</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604" y="1669088"/>
            <a:ext cx="5740119" cy="2904146"/>
          </a:xfrm>
          <a:prstGeom prst="rect">
            <a:avLst/>
          </a:prstGeom>
          <a:ln>
            <a:solidFill>
              <a:schemeClr val="accent1"/>
            </a:solidFill>
          </a:ln>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45" y="3325961"/>
            <a:ext cx="6234545" cy="2368017"/>
          </a:xfrm>
          <a:prstGeom prst="rect">
            <a:avLst/>
          </a:prstGeom>
          <a:ln>
            <a:solidFill>
              <a:schemeClr val="accent1"/>
            </a:solidFill>
          </a:ln>
        </p:spPr>
      </p:pic>
      <p:sp>
        <p:nvSpPr>
          <p:cNvPr id="11" name="角丸四角形 10"/>
          <p:cNvSpPr/>
          <p:nvPr/>
        </p:nvSpPr>
        <p:spPr>
          <a:xfrm>
            <a:off x="1932976" y="2613471"/>
            <a:ext cx="786034" cy="2800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3" name="図形 119"/>
          <p:cNvCxnSpPr>
            <a:cxnSpLocks noChangeShapeType="1"/>
          </p:cNvCxnSpPr>
          <p:nvPr/>
        </p:nvCxnSpPr>
        <p:spPr bwMode="auto">
          <a:xfrm flipV="1">
            <a:off x="2325993" y="1807038"/>
            <a:ext cx="3085611" cy="801205"/>
          </a:xfrm>
          <a:prstGeom prst="straightConnector1">
            <a:avLst/>
          </a:prstGeom>
          <a:noFill/>
          <a:ln w="9525" algn="ctr">
            <a:solidFill>
              <a:srgbClr val="FF0000"/>
            </a:solidFill>
            <a:round/>
            <a:tailEnd type="arrow" w="lg" len="lg"/>
          </a:ln>
        </p:spPr>
      </p:cxnSp>
      <p:sp>
        <p:nvSpPr>
          <p:cNvPr id="14" name="角丸四角形 13"/>
          <p:cNvSpPr/>
          <p:nvPr/>
        </p:nvSpPr>
        <p:spPr>
          <a:xfrm>
            <a:off x="1074725" y="2625249"/>
            <a:ext cx="887489" cy="2800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a:stCxn id="14" idx="2"/>
          </p:cNvCxnSpPr>
          <p:nvPr/>
        </p:nvCxnSpPr>
        <p:spPr bwMode="auto">
          <a:xfrm>
            <a:off x="1518469" y="2905293"/>
            <a:ext cx="8924" cy="479248"/>
          </a:xfrm>
          <a:prstGeom prst="straightConnector1">
            <a:avLst/>
          </a:prstGeom>
          <a:noFill/>
          <a:ln w="9525" algn="ctr">
            <a:solidFill>
              <a:srgbClr val="FF0000"/>
            </a:solidFill>
            <a:round/>
            <a:tailEnd type="arrow" w="lg" len="lg"/>
          </a:ln>
        </p:spPr>
      </p:cxnSp>
      <p:sp>
        <p:nvSpPr>
          <p:cNvPr id="16" name="角丸四角形 15"/>
          <p:cNvSpPr/>
          <p:nvPr/>
        </p:nvSpPr>
        <p:spPr>
          <a:xfrm>
            <a:off x="5448341" y="1938555"/>
            <a:ext cx="4689810" cy="266663"/>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7" name="線吹き出し 2 (枠付き) 16"/>
          <p:cNvSpPr/>
          <p:nvPr/>
        </p:nvSpPr>
        <p:spPr>
          <a:xfrm>
            <a:off x="8614152" y="2290472"/>
            <a:ext cx="2379651" cy="484022"/>
          </a:xfrm>
          <a:prstGeom prst="borderCallout2">
            <a:avLst>
              <a:gd name="adj1" fmla="val 20593"/>
              <a:gd name="adj2" fmla="val 613"/>
              <a:gd name="adj3" fmla="val 1235"/>
              <a:gd name="adj4" fmla="val -8343"/>
              <a:gd name="adj5" fmla="val -15200"/>
              <a:gd name="adj6" fmla="val -1276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您可以通过指定条件来搜索历史记录。</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18" name="角丸四角形 17"/>
          <p:cNvSpPr/>
          <p:nvPr/>
        </p:nvSpPr>
        <p:spPr>
          <a:xfrm>
            <a:off x="1115170" y="3555129"/>
            <a:ext cx="1651729" cy="22764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9" name="線吹き出し 2 (枠付き) 18"/>
          <p:cNvSpPr/>
          <p:nvPr/>
        </p:nvSpPr>
        <p:spPr>
          <a:xfrm>
            <a:off x="3419245" y="3384541"/>
            <a:ext cx="2379651" cy="484022"/>
          </a:xfrm>
          <a:prstGeom prst="borderCallout2">
            <a:avLst>
              <a:gd name="adj1" fmla="val 52079"/>
              <a:gd name="adj2" fmla="val 31"/>
              <a:gd name="adj3" fmla="val 49896"/>
              <a:gd name="adj4" fmla="val -7179"/>
              <a:gd name="adj5" fmla="val 49562"/>
              <a:gd name="adj6" fmla="val -2654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您可以通过指定付款日期条件搜索卡对帐单数据。</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1" name="角丸四角形 20"/>
          <p:cNvSpPr/>
          <p:nvPr/>
        </p:nvSpPr>
        <p:spPr>
          <a:xfrm>
            <a:off x="3677917" y="5398450"/>
            <a:ext cx="486512" cy="19384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4" name="角丸四角形 23"/>
          <p:cNvSpPr/>
          <p:nvPr/>
        </p:nvSpPr>
        <p:spPr>
          <a:xfrm>
            <a:off x="1094057" y="4957132"/>
            <a:ext cx="2583860" cy="707886"/>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加载后，卡详细信息将无法再次加载。如果您想再次导入，请删除导入的费用明细。</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3" name="角丸四角形 22"/>
          <p:cNvSpPr/>
          <p:nvPr/>
        </p:nvSpPr>
        <p:spPr>
          <a:xfrm>
            <a:off x="2702813" y="2612291"/>
            <a:ext cx="786034" cy="2800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5" name="線吹き出し 2 (枠付き) 24"/>
          <p:cNvSpPr/>
          <p:nvPr/>
        </p:nvSpPr>
        <p:spPr>
          <a:xfrm>
            <a:off x="2417937" y="3027921"/>
            <a:ext cx="1865592" cy="231727"/>
          </a:xfrm>
          <a:prstGeom prst="borderCallout2">
            <a:avLst>
              <a:gd name="adj1" fmla="val -2615"/>
              <a:gd name="adj2" fmla="val 47762"/>
              <a:gd name="adj3" fmla="val -20030"/>
              <a:gd name="adj4" fmla="val 44973"/>
              <a:gd name="adj5" fmla="val -72870"/>
              <a:gd name="adj6" fmla="val 35066"/>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请参阅下一页。</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26" name="図 25"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341" y="4708825"/>
            <a:ext cx="4289382" cy="1345842"/>
          </a:xfrm>
          <a:prstGeom prst="rect">
            <a:avLst/>
          </a:prstGeom>
          <a:ln>
            <a:solidFill>
              <a:schemeClr val="tx1"/>
            </a:solidFill>
          </a:ln>
        </p:spPr>
      </p:pic>
      <p:sp>
        <p:nvSpPr>
          <p:cNvPr id="29" name="角丸四角形 28"/>
          <p:cNvSpPr/>
          <p:nvPr/>
        </p:nvSpPr>
        <p:spPr>
          <a:xfrm>
            <a:off x="1053967" y="5931556"/>
            <a:ext cx="5808374" cy="246221"/>
          </a:xfrm>
          <a:prstGeom prst="roundRect">
            <a:avLst>
              <a:gd name="adj" fmla="val 1221"/>
            </a:avLst>
          </a:prstGeom>
          <a:solidFill>
            <a:srgbClr val="FFFF0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zh-CN" altLang="ja-JP" sz="1000" b="1" dirty="0">
                <a:solidFill>
                  <a:schemeClr val="tx1"/>
                </a:solidFill>
                <a:latin typeface="メイリオ" panose="020B0604030504040204" charset="-128"/>
                <a:ea typeface="メイリオ" panose="020B0604030504040204" charset="-128"/>
              </a:rPr>
              <a:t>*如果您有</a:t>
            </a:r>
            <a:r>
              <a:rPr lang="zh-CN" altLang="ja-JP" sz="1000" b="1" dirty="0">
                <a:solidFill>
                  <a:schemeClr val="tx1"/>
                </a:solidFill>
                <a:latin typeface="メイリオ" panose="020B0604030504040204" charset="-128"/>
                <a:ea typeface="メイリオ" panose="020B0604030504040204" charset="-128"/>
              </a:rPr>
              <a:t>SMCC卡合作</a:t>
            </a:r>
            <a:r>
              <a:rPr lang="zh-CN" altLang="en-US" sz="1000" b="1" dirty="0">
                <a:solidFill>
                  <a:schemeClr val="tx1"/>
                </a:solidFill>
                <a:latin typeface="メイリオ" panose="020B0604030504040204" charset="-128"/>
                <a:ea typeface="メイリオ" panose="020B0604030504040204" charset="-128"/>
              </a:rPr>
              <a:t>合同，则可以使用</a:t>
            </a:r>
            <a:r>
              <a:rPr lang="zh-CN" altLang="en-US" sz="1000" b="1" dirty="0">
                <a:solidFill>
                  <a:schemeClr val="tx1"/>
                </a:solidFill>
                <a:latin typeface="メイリオ" panose="020B0604030504040204" charset="-128"/>
                <a:ea typeface="メイリオ" panose="020B0604030504040204" charset="-128"/>
              </a:rPr>
              <a:t>卡对账单读取功能。 </a:t>
            </a:r>
            <a:r>
              <a:rPr lang="zh-CN" altLang="ja-JP" sz="1000" b="1" dirty="0">
                <a:solidFill>
                  <a:schemeClr val="tx1"/>
                </a:solidFill>
                <a:latin typeface="メイリオ" panose="020B0604030504040204" charset="-128"/>
                <a:ea typeface="メイリオ" panose="020B0604030504040204" charset="-128"/>
              </a:rPr>
              <a:t>*</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10" name="カギ線コネクタ 9"/>
          <p:cNvCxnSpPr>
            <a:stCxn id="21" idx="3"/>
            <a:endCxn id="26" idx="1"/>
          </p:cNvCxnSpPr>
          <p:nvPr/>
        </p:nvCxnSpPr>
        <p:spPr>
          <a:xfrm flipV="1">
            <a:off x="4164429" y="5381746"/>
            <a:ext cx="2697912" cy="113629"/>
          </a:xfrm>
          <a:prstGeom prst="bentConnector3">
            <a:avLst>
              <a:gd name="adj1" fmla="val 348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画面の領域"/>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4285" y="2368964"/>
            <a:ext cx="2392887" cy="1310754"/>
          </a:xfrm>
          <a:prstGeom prst="rect">
            <a:avLst/>
          </a:prstGeom>
          <a:ln>
            <a:solidFill>
              <a:schemeClr val="tx1"/>
            </a:solidFill>
          </a:ln>
        </p:spPr>
      </p:pic>
      <p:sp>
        <p:nvSpPr>
          <p:cNvPr id="9" name="スライド番号プレースホルダー 8"/>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阅读费用收据</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4" name="コンテンツ プレースホルダー 3"/>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 单击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加载收据</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将显示一个屏幕，您可以在其中读取预先注册的收据。</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zh-CN" altLang="en-US" dirty="0">
                <a:latin typeface="メイリオ" panose="020B0604030504040204" charset="-128"/>
                <a:ea typeface="メイリオ" panose="020B0604030504040204" charset="-128"/>
                <a:cs typeface="メイリオ" panose="020B0604030504040204" charset="-128"/>
              </a:rPr>
              <a:t>　</a:t>
            </a:r>
            <a:r>
              <a:rPr lang="zh-CN" altLang="ja-JP" sz="1400" dirty="0">
                <a:solidFill>
                  <a:srgbClr val="FF0000"/>
                </a:solidFill>
                <a:latin typeface="メイリオ" panose="020B0604030504040204" charset="-128"/>
                <a:ea typeface="メイリオ" panose="020B0604030504040204" charset="-128"/>
                <a:cs typeface="メイリオ" panose="020B0604030504040204" charset="-128"/>
              </a:rPr>
              <a:t>*</a:t>
            </a:r>
            <a:r>
              <a:rPr lang="zh-CN" altLang="en-US" sz="1400" dirty="0">
                <a:solidFill>
                  <a:srgbClr val="FF0000"/>
                </a:solidFill>
                <a:latin typeface="メイリオ" panose="020B0604030504040204" charset="-128"/>
                <a:ea typeface="メイリオ" panose="020B0604030504040204" charset="-128"/>
                <a:cs typeface="メイリオ" panose="020B0604030504040204" charset="-128"/>
              </a:rPr>
              <a:t>有关阅读收据的登记程序的信息，</a:t>
            </a:r>
            <a:endParaRPr lang="en-US" altLang="ja-JP" sz="1400" dirty="0">
              <a:solidFill>
                <a:srgbClr val="FF0000"/>
              </a:solidFill>
              <a:latin typeface="メイリオ" panose="020B0604030504040204" charset="-128"/>
              <a:ea typeface="メイリオ" panose="020B0604030504040204" charset="-128"/>
              <a:cs typeface="メイリオ" panose="020B0604030504040204" charset="-128"/>
            </a:endParaRPr>
          </a:p>
          <a:p>
            <a:pPr marL="0" indent="0">
              <a:buNone/>
            </a:pPr>
            <a:r>
              <a:rPr lang="zh-CN" altLang="en-US" sz="1400" dirty="0">
                <a:solidFill>
                  <a:srgbClr val="FF0000"/>
                </a:solidFill>
                <a:latin typeface="メイリオ" panose="020B0604030504040204" charset="-128"/>
                <a:ea typeface="メイリオ" panose="020B0604030504040204" charset="-128"/>
                <a:cs typeface="メイリオ" panose="020B0604030504040204" charset="-128"/>
              </a:rPr>
              <a:t>请参考</a:t>
            </a:r>
            <a:r>
              <a:rPr lang="zh-CN" altLang="en-US" sz="1400" dirty="0">
                <a:solidFill>
                  <a:srgbClr val="FF0000"/>
                </a:solidFill>
                <a:latin typeface="メイリオ" panose="020B0604030504040204" charset="-128"/>
                <a:ea typeface="メイリオ" panose="020B0604030504040204" charset="-128"/>
                <a:cs typeface="メイリオ" panose="020B0604030504040204" charset="-128"/>
              </a:rPr>
              <a:t>《简易操作手册_TeamSpirit1</a:t>
            </a:r>
            <a:r>
              <a:rPr lang="zh-CN" altLang="ja-JP" sz="1400" dirty="0">
                <a:solidFill>
                  <a:srgbClr val="FF0000"/>
                </a:solidFill>
                <a:latin typeface="メイリオ" panose="020B0604030504040204" charset="-128"/>
                <a:ea typeface="メイリオ" panose="020B0604030504040204" charset="-128"/>
                <a:cs typeface="メイリオ" panose="020B0604030504040204" charset="-128"/>
              </a:rPr>
              <a:t>版</a:t>
            </a:r>
            <a:r>
              <a:rPr lang="zh-CN" altLang="en-US" sz="1400" dirty="0">
                <a:solidFill>
                  <a:srgbClr val="FF0000"/>
                </a:solidFill>
                <a:latin typeface="メイリオ" panose="020B0604030504040204" charset="-128"/>
                <a:ea typeface="メイリオ" panose="020B0604030504040204" charset="-128"/>
                <a:cs typeface="メイリオ" panose="020B0604030504040204" charset="-128"/>
              </a:rPr>
              <a:t>》 </a:t>
            </a:r>
            <a:r>
              <a:rPr lang="zh-CN" altLang="ja-JP" sz="1400" dirty="0">
                <a:solidFill>
                  <a:srgbClr val="FF0000"/>
                </a:solidFill>
                <a:latin typeface="メイリオ" panose="020B0604030504040204" charset="-128"/>
                <a:ea typeface="メイリオ" panose="020B0604030504040204" charset="-128"/>
                <a:cs typeface="メイリオ" panose="020B0604030504040204" charset="-128"/>
              </a:rPr>
              <a:t>（2.4</a:t>
            </a:r>
            <a:r>
              <a:rPr lang="zh-CN" altLang="en-US" sz="1400" dirty="0">
                <a:solidFill>
                  <a:srgbClr val="FF0000"/>
                </a:solidFill>
                <a:latin typeface="メイリオ" panose="020B0604030504040204" charset="-128"/>
                <a:ea typeface="メイリオ" panose="020B0604030504040204" charset="-128"/>
                <a:cs typeface="メイリオ" panose="020B0604030504040204" charset="-128"/>
              </a:rPr>
              <a:t>手机收据注册</a:t>
            </a:r>
            <a:r>
              <a:rPr lang="zh-CN" altLang="ja-JP" sz="1400" dirty="0">
                <a:solidFill>
                  <a:srgbClr val="FF0000"/>
                </a:solidFill>
                <a:latin typeface="メイリオ" panose="020B0604030504040204" charset="-128"/>
                <a:ea typeface="メイリオ" panose="020B0604030504040204" charset="-128"/>
                <a:cs typeface="メイリオ" panose="020B0604030504040204" charset="-128"/>
              </a:rPr>
              <a:t>） 。</a:t>
            </a:r>
            <a:endParaRPr lang="en-US" altLang="ja-JP" sz="1400" dirty="0">
              <a:solidFill>
                <a:srgbClr val="FF0000"/>
              </a:solidFill>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23" name="角丸四角形 22"/>
          <p:cNvSpPr/>
          <p:nvPr/>
        </p:nvSpPr>
        <p:spPr>
          <a:xfrm>
            <a:off x="2631137" y="3288587"/>
            <a:ext cx="786034" cy="2800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32" name="角丸四角形 31"/>
          <p:cNvSpPr/>
          <p:nvPr/>
        </p:nvSpPr>
        <p:spPr>
          <a:xfrm>
            <a:off x="1018240" y="5127147"/>
            <a:ext cx="2659205" cy="553998"/>
          </a:xfrm>
          <a:prstGeom prst="roundRect">
            <a:avLst>
              <a:gd name="adj" fmla="val 1221"/>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spAutoFit/>
          </a:bodyPr>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收据一旦被读取，就无法再次读取。如果您想再次导入，请删除导入的费用明细。</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5" name="図 4"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100" y="2578961"/>
            <a:ext cx="4762913" cy="2636748"/>
          </a:xfrm>
          <a:prstGeom prst="rect">
            <a:avLst/>
          </a:prstGeom>
          <a:ln>
            <a:solidFill>
              <a:schemeClr val="tx1"/>
            </a:solidFill>
          </a:ln>
        </p:spPr>
      </p:pic>
      <p:pic>
        <p:nvPicPr>
          <p:cNvPr id="33" name="図 32"/>
          <p:cNvPicPr/>
          <p:nvPr/>
        </p:nvPicPr>
        <p:blipFill>
          <a:blip r:embed="rId3"/>
          <a:stretch>
            <a:fillRect/>
          </a:stretch>
        </p:blipFill>
        <p:spPr>
          <a:xfrm>
            <a:off x="7411557" y="4654091"/>
            <a:ext cx="3758399" cy="1123237"/>
          </a:xfrm>
          <a:prstGeom prst="rect">
            <a:avLst/>
          </a:prstGeom>
          <a:ln>
            <a:solidFill>
              <a:schemeClr val="tx1"/>
            </a:solidFill>
          </a:ln>
        </p:spPr>
      </p:pic>
      <p:cxnSp>
        <p:nvCxnSpPr>
          <p:cNvPr id="10" name="カギ線コネクタ 9"/>
          <p:cNvCxnSpPr>
            <a:stCxn id="23" idx="2"/>
            <a:endCxn id="5" idx="1"/>
          </p:cNvCxnSpPr>
          <p:nvPr/>
        </p:nvCxnSpPr>
        <p:spPr>
          <a:xfrm rot="16200000" flipH="1">
            <a:off x="3241275" y="3351510"/>
            <a:ext cx="328704" cy="76294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角丸四角形 35"/>
          <p:cNvSpPr/>
          <p:nvPr/>
        </p:nvSpPr>
        <p:spPr>
          <a:xfrm>
            <a:off x="5440960" y="4847103"/>
            <a:ext cx="786034" cy="28004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37" name="カギ線コネクタ 36"/>
          <p:cNvCxnSpPr>
            <a:stCxn id="36" idx="3"/>
            <a:endCxn id="33" idx="1"/>
          </p:cNvCxnSpPr>
          <p:nvPr/>
        </p:nvCxnSpPr>
        <p:spPr>
          <a:xfrm>
            <a:off x="6226994" y="4987125"/>
            <a:ext cx="1184563" cy="22858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1"/>
          <a:stretch>
            <a:fillRect/>
          </a:stretch>
        </p:blipFill>
        <p:spPr>
          <a:xfrm>
            <a:off x="1033064" y="1983628"/>
            <a:ext cx="6389816" cy="2308972"/>
          </a:xfrm>
          <a:prstGeom prst="rect">
            <a:avLst/>
          </a:prstGeom>
          <a:ln>
            <a:solidFill>
              <a:schemeClr val="bg1">
                <a:lumMod val="85000"/>
              </a:schemeClr>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费用申请 ( </a:t>
            </a:r>
            <a:r>
              <a:rPr lang="zh-CN" altLang="ja-JP" dirty="0">
                <a:latin typeface="メイリオ" panose="020B0604030504040204" charset="-128"/>
                <a:ea typeface="メイリオ" panose="020B0604030504040204" charset="-128"/>
                <a:cs typeface="メイリオ" panose="020B0604030504040204" charset="-128"/>
              </a:rPr>
              <a:t>1/3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1082118"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费用结算画面的</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创建申请</a:t>
            </a:r>
            <a:r>
              <a:rPr lang="zh-CN" altLang="ja-JP" sz="2200" dirty="0">
                <a:latin typeface="メイリオ" panose="020B0604030504040204" charset="-128"/>
                <a:ea typeface="メイリオ" panose="020B0604030504040204" charset="-128"/>
                <a:cs typeface="メイリオ" panose="020B0604030504040204" charset="-128"/>
              </a:rPr>
              <a:t>]按钮</a:t>
            </a:r>
            <a:r>
              <a:rPr lang="zh-CN" altLang="en-US" sz="2200" dirty="0">
                <a:latin typeface="メイリオ" panose="020B0604030504040204" charset="-128"/>
                <a:ea typeface="メイリオ" panose="020B0604030504040204" charset="-128"/>
                <a:cs typeface="メイリオ" panose="020B0604030504040204" charset="-128"/>
              </a:rPr>
              <a:t>，显示申请创建对话框。</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选择应用程序目标并</a:t>
            </a:r>
            <a:r>
              <a:rPr lang="zh-CN" altLang="en-US" sz="2200" dirty="0">
                <a:latin typeface="メイリオ" panose="020B0604030504040204" charset="-128"/>
                <a:ea typeface="メイリオ" panose="020B0604030504040204" charset="-128"/>
                <a:cs typeface="メイリオ" panose="020B0604030504040204" charset="-128"/>
              </a:rPr>
              <a:t>单击</a:t>
            </a:r>
            <a:r>
              <a:rPr lang="zh-CN" altLang="ja-JP" sz="2200" dirty="0">
                <a:latin typeface="メイリオ" panose="020B0604030504040204" charset="-128"/>
                <a:ea typeface="メイリオ" panose="020B0604030504040204" charset="-128"/>
                <a:cs typeface="メイリオ" panose="020B0604030504040204" charset="-128"/>
              </a:rPr>
              <a:t>[确定]按钮。</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cxnSp>
        <p:nvCxnSpPr>
          <p:cNvPr id="15" name="図形 119"/>
          <p:cNvCxnSpPr>
            <a:cxnSpLocks noChangeShapeType="1"/>
            <a:stCxn id="23" idx="2"/>
            <a:endCxn id="11" idx="0"/>
          </p:cNvCxnSpPr>
          <p:nvPr/>
        </p:nvCxnSpPr>
        <p:spPr bwMode="auto">
          <a:xfrm flipH="1">
            <a:off x="6195416" y="2516313"/>
            <a:ext cx="848132" cy="1420970"/>
          </a:xfrm>
          <a:prstGeom prst="straightConnector1">
            <a:avLst/>
          </a:prstGeom>
          <a:noFill/>
          <a:ln w="9525" algn="ctr">
            <a:solidFill>
              <a:srgbClr val="FF0000"/>
            </a:solidFill>
            <a:round/>
            <a:tailEnd type="arrow" w="lg" len="lg"/>
          </a:ln>
        </p:spPr>
      </p:cxnSp>
      <p:sp>
        <p:nvSpPr>
          <p:cNvPr id="23" name="角丸四角形 22"/>
          <p:cNvSpPr/>
          <p:nvPr/>
        </p:nvSpPr>
        <p:spPr>
          <a:xfrm>
            <a:off x="6840813" y="2349227"/>
            <a:ext cx="405470" cy="16708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11" name="図 10"/>
          <p:cNvPicPr>
            <a:picLocks noChangeAspect="1"/>
          </p:cNvPicPr>
          <p:nvPr/>
        </p:nvPicPr>
        <p:blipFill>
          <a:blip r:embed="rId2"/>
          <a:stretch>
            <a:fillRect/>
          </a:stretch>
        </p:blipFill>
        <p:spPr>
          <a:xfrm>
            <a:off x="4228503" y="3937283"/>
            <a:ext cx="3933825" cy="1514475"/>
          </a:xfrm>
          <a:prstGeom prst="rect">
            <a:avLst/>
          </a:prstGeom>
        </p:spPr>
      </p:pic>
      <p:sp>
        <p:nvSpPr>
          <p:cNvPr id="31" name="角丸四角形 22"/>
          <p:cNvSpPr/>
          <p:nvPr/>
        </p:nvSpPr>
        <p:spPr>
          <a:xfrm>
            <a:off x="5578188" y="5025604"/>
            <a:ext cx="405470" cy="26909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5" name="線吹き出し 2 (枠付き) 24"/>
          <p:cNvSpPr/>
          <p:nvPr/>
        </p:nvSpPr>
        <p:spPr>
          <a:xfrm>
            <a:off x="975520" y="4292600"/>
            <a:ext cx="2643169" cy="702486"/>
          </a:xfrm>
          <a:prstGeom prst="borderCallout2">
            <a:avLst>
              <a:gd name="adj1" fmla="val -3024"/>
              <a:gd name="adj2" fmla="val 45498"/>
              <a:gd name="adj3" fmla="val -24803"/>
              <a:gd name="adj4" fmla="val 32821"/>
              <a:gd name="adj5" fmla="val -88431"/>
              <a:gd name="adj6" fmla="val 914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如果要为所有显示的应用程序创建应用程序，请选中[全部]或[仅选定的详细信息]复选框。</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4" name="角丸四角形 22"/>
          <p:cNvSpPr/>
          <p:nvPr/>
        </p:nvSpPr>
        <p:spPr>
          <a:xfrm>
            <a:off x="1131510" y="3197148"/>
            <a:ext cx="171959" cy="47672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1"/>
          <a:stretch>
            <a:fillRect/>
          </a:stretch>
        </p:blipFill>
        <p:spPr>
          <a:xfrm>
            <a:off x="1075547" y="1948128"/>
            <a:ext cx="5688553" cy="2678422"/>
          </a:xfrm>
          <a:prstGeom prst="rect">
            <a:avLst/>
          </a:prstGeom>
          <a:ln>
            <a:solidFill>
              <a:schemeClr val="bg1">
                <a:lumMod val="85000"/>
              </a:schemeClr>
            </a:solidFill>
          </a:ln>
        </p:spPr>
      </p:pic>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费用申请 ( </a:t>
            </a:r>
            <a:r>
              <a:rPr lang="zh-CN" altLang="ja-JP" dirty="0">
                <a:latin typeface="メイリオ" panose="020B0604030504040204" charset="-128"/>
                <a:ea typeface="メイリオ" panose="020B0604030504040204" charset="-128"/>
                <a:cs typeface="メイリオ" panose="020B0604030504040204" charset="-128"/>
              </a:rPr>
              <a:t>2/3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1082118"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费用结算屏幕上的</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批准请求</a:t>
            </a:r>
            <a:r>
              <a:rPr lang="zh-CN" altLang="ja-JP" sz="2200" dirty="0">
                <a:latin typeface="メイリオ" panose="020B0604030504040204" charset="-128"/>
                <a:ea typeface="メイリオ" panose="020B0604030504040204" charset="-128"/>
                <a:cs typeface="メイリオ" panose="020B0604030504040204" charset="-128"/>
              </a:rPr>
              <a:t>]按钮</a:t>
            </a:r>
            <a:r>
              <a:rPr lang="zh-CN" altLang="en-US" sz="2200" dirty="0">
                <a:latin typeface="メイリオ" panose="020B0604030504040204" charset="-128"/>
                <a:ea typeface="メイリオ" panose="020B0604030504040204" charset="-128"/>
                <a:cs typeface="メイリオ" panose="020B0604030504040204" charset="-128"/>
              </a:rPr>
              <a:t>，显示申请对话框。</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输入您的评论（可选）并</a:t>
            </a:r>
            <a:r>
              <a:rPr lang="zh-CN" altLang="en-US" sz="2200" dirty="0">
                <a:latin typeface="メイリオ" panose="020B0604030504040204" charset="-128"/>
                <a:ea typeface="メイリオ" panose="020B0604030504040204" charset="-128"/>
                <a:cs typeface="メイリオ" panose="020B0604030504040204" charset="-128"/>
              </a:rPr>
              <a:t>单击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应用</a:t>
            </a:r>
            <a:r>
              <a:rPr lang="zh-CN" altLang="ja-JP" sz="2200" dirty="0">
                <a:latin typeface="メイリオ" panose="020B0604030504040204" charset="-128"/>
                <a:ea typeface="メイリオ" panose="020B0604030504040204" charset="-128"/>
                <a:cs typeface="メイリオ" panose="020B0604030504040204" charset="-128"/>
              </a:rPr>
              <a:t>]按钮。</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21" name="線吹き出し 2 (枠付き) 20"/>
          <p:cNvSpPr/>
          <p:nvPr/>
        </p:nvSpPr>
        <p:spPr>
          <a:xfrm>
            <a:off x="4144603" y="3089590"/>
            <a:ext cx="2011540" cy="697537"/>
          </a:xfrm>
          <a:prstGeom prst="borderCallout2">
            <a:avLst>
              <a:gd name="adj1" fmla="val 6281"/>
              <a:gd name="adj2" fmla="val 100946"/>
              <a:gd name="adj3" fmla="val 42903"/>
              <a:gd name="adj4" fmla="val 100491"/>
              <a:gd name="adj5" fmla="val 31166"/>
              <a:gd name="adj6" fmla="val 192058"/>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如果想要将其从审批申请对象中排除，请取消勾选并</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仅选择审批申请屏幕上的申请对象： </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[已选择的详细信息]。</a:t>
            </a:r>
            <a:endParaRPr lang="zh-CN"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0" name="角丸四角形 19"/>
          <p:cNvSpPr/>
          <p:nvPr/>
        </p:nvSpPr>
        <p:spPr>
          <a:xfrm>
            <a:off x="1164695" y="3197765"/>
            <a:ext cx="124666" cy="46469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41" name="角丸四角形 40"/>
          <p:cNvSpPr/>
          <p:nvPr/>
        </p:nvSpPr>
        <p:spPr>
          <a:xfrm>
            <a:off x="6265806" y="2272034"/>
            <a:ext cx="348173" cy="16829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p:cNvCxnSpPr>
          <p:nvPr/>
        </p:nvCxnSpPr>
        <p:spPr bwMode="auto">
          <a:xfrm>
            <a:off x="6453091" y="2481768"/>
            <a:ext cx="1510938" cy="607822"/>
          </a:xfrm>
          <a:prstGeom prst="straightConnector1">
            <a:avLst/>
          </a:prstGeom>
          <a:noFill/>
          <a:ln w="9525" algn="ctr">
            <a:solidFill>
              <a:srgbClr val="FF0000"/>
            </a:solidFill>
            <a:round/>
            <a:tailEnd type="arrow" w="lg" len="lg"/>
          </a:ln>
        </p:spPr>
      </p:cxn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4029" y="2940419"/>
            <a:ext cx="2887130" cy="1927106"/>
          </a:xfrm>
          <a:prstGeom prst="rect">
            <a:avLst/>
          </a:prstGeom>
        </p:spPr>
      </p:pic>
      <p:pic>
        <p:nvPicPr>
          <p:cNvPr id="10" name="図 9"/>
          <p:cNvPicPr>
            <a:picLocks noChangeAspect="1"/>
          </p:cNvPicPr>
          <p:nvPr/>
        </p:nvPicPr>
        <p:blipFill rotWithShape="1">
          <a:blip r:embed="rId3" cstate="print"/>
          <a:srcRect l="22218" t="19752" r="1883" b="54009"/>
          <a:stretch>
            <a:fillRect/>
          </a:stretch>
        </p:blipFill>
        <p:spPr>
          <a:xfrm>
            <a:off x="1075547" y="5124687"/>
            <a:ext cx="5565913" cy="1404731"/>
          </a:xfrm>
          <a:prstGeom prst="rect">
            <a:avLst/>
          </a:prstGeom>
          <a:ln>
            <a:solidFill>
              <a:schemeClr val="bg1">
                <a:lumMod val="65000"/>
              </a:schemeClr>
            </a:solidFill>
          </a:ln>
        </p:spPr>
      </p:pic>
      <p:sp>
        <p:nvSpPr>
          <p:cNvPr id="22" name="角丸四角形 21"/>
          <p:cNvSpPr/>
          <p:nvPr/>
        </p:nvSpPr>
        <p:spPr>
          <a:xfrm>
            <a:off x="1833813" y="5812872"/>
            <a:ext cx="580739" cy="207950"/>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16" name="角丸四角形 15"/>
          <p:cNvSpPr/>
          <p:nvPr/>
        </p:nvSpPr>
        <p:spPr>
          <a:xfrm>
            <a:off x="5889115" y="5799332"/>
            <a:ext cx="657117" cy="22154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3" name="角丸四角形 22"/>
          <p:cNvSpPr/>
          <p:nvPr/>
        </p:nvSpPr>
        <p:spPr>
          <a:xfrm>
            <a:off x="8070259" y="3463458"/>
            <a:ext cx="790146" cy="20217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5" name="線吹き出し 2 (枠付き) 24"/>
          <p:cNvSpPr/>
          <p:nvPr/>
        </p:nvSpPr>
        <p:spPr>
          <a:xfrm>
            <a:off x="9098055" y="2157822"/>
            <a:ext cx="1593875" cy="553271"/>
          </a:xfrm>
          <a:prstGeom prst="borderCallout2">
            <a:avLst>
              <a:gd name="adj1" fmla="val 103602"/>
              <a:gd name="adj2" fmla="val 3524"/>
              <a:gd name="adj3" fmla="val 191218"/>
              <a:gd name="adj4" fmla="val 3122"/>
              <a:gd name="adj5" fmla="val 235692"/>
              <a:gd name="adj6" fmla="val -1611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关联批准</a:t>
            </a:r>
            <a:r>
              <a:rPr lang="zh-CN" altLang="ja-JP" sz="10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功能将在下页进行说明。</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cxnSp>
        <p:nvCxnSpPr>
          <p:cNvPr id="9" name="直線コネクタ 8"/>
          <p:cNvCxnSpPr>
            <a:stCxn id="20" idx="2"/>
            <a:endCxn id="21" idx="2"/>
          </p:cNvCxnSpPr>
          <p:nvPr/>
        </p:nvCxnSpPr>
        <p:spPr>
          <a:xfrm flipV="1">
            <a:off x="1227028" y="3438359"/>
            <a:ext cx="2917575" cy="2241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テキスト ボックス 3"/>
          <p:cNvSpPr txBox="1">
            <a:spLocks noChangeArrowheads="1"/>
          </p:cNvSpPr>
          <p:nvPr/>
        </p:nvSpPr>
        <p:spPr bwMode="auto">
          <a:xfrm>
            <a:off x="1077052" y="4799429"/>
            <a:ext cx="5565913" cy="523220"/>
          </a:xfrm>
          <a:prstGeom prst="rect">
            <a:avLst/>
          </a:prstGeom>
          <a:solidFill>
            <a:schemeClr val="bg1"/>
          </a:solidFill>
          <a:ln w="9525">
            <a:solidFill>
              <a:schemeClr val="accent1"/>
            </a:solidFill>
            <a:miter lim="800000"/>
          </a:ln>
        </p:spPr>
        <p:txBody>
          <a:bodyPr wrap="square">
            <a:spAutoFit/>
          </a:bodyPr>
          <a:lstStyle/>
          <a:p>
            <a:r>
              <a:rPr lang="zh-CN" altLang="en-US" sz="1400" dirty="0">
                <a:latin typeface="メイリオ" panose="020B0604030504040204" charset="-128"/>
                <a:ea typeface="メイリオ" panose="020B0604030504040204" charset="-128"/>
                <a:cs typeface="メイリオ" panose="020B0604030504040204" charset="-128"/>
              </a:rPr>
              <a:t>申请编号将被分配，状态将更改为“等待批准”。此外，您将无法更改您已申请的费用。</a:t>
            </a:r>
            <a:endParaRPr lang="en-US" altLang="ja-JP" sz="1400" dirty="0">
              <a:latin typeface="メイリオ" panose="020B0604030504040204" charset="-128"/>
              <a:ea typeface="メイリオ" panose="020B0604030504040204" charset="-128"/>
              <a:cs typeface="メイリオ" panose="020B0604030504040204" charset="-128"/>
            </a:endParaRPr>
          </a:p>
        </p:txBody>
      </p:sp>
      <p:cxnSp>
        <p:nvCxnSpPr>
          <p:cNvPr id="28" name="図形 119"/>
          <p:cNvCxnSpPr>
            <a:cxnSpLocks noChangeShapeType="1"/>
            <a:stCxn id="31" idx="2"/>
            <a:endCxn id="10" idx="3"/>
          </p:cNvCxnSpPr>
          <p:nvPr/>
        </p:nvCxnSpPr>
        <p:spPr bwMode="auto">
          <a:xfrm flipH="1">
            <a:off x="6641460" y="4765719"/>
            <a:ext cx="2456596" cy="1061334"/>
          </a:xfrm>
          <a:prstGeom prst="straightConnector1">
            <a:avLst/>
          </a:prstGeom>
          <a:noFill/>
          <a:ln w="9525" algn="ctr">
            <a:solidFill>
              <a:srgbClr val="FF0000"/>
            </a:solidFill>
            <a:round/>
            <a:tailEnd type="arrow" w="lg" len="lg"/>
          </a:ln>
        </p:spPr>
      </p:cxnSp>
      <p:sp>
        <p:nvSpPr>
          <p:cNvPr id="31" name="角丸四角形 22"/>
          <p:cNvSpPr/>
          <p:nvPr/>
        </p:nvSpPr>
        <p:spPr>
          <a:xfrm>
            <a:off x="8852746" y="4563544"/>
            <a:ext cx="490619" cy="20217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1"/>
          </p:nvPr>
        </p:nvSpPr>
        <p:spPr>
          <a:xfrm>
            <a:off x="11301791" y="6486977"/>
            <a:ext cx="719667" cy="365125"/>
          </a:xfrm>
        </p:spPr>
        <p:txBody>
          <a:bodyPr/>
          <a:lstStyle/>
          <a:p>
            <a:fld id="{037CE5B8-1E83-4767-B870-C861BFB8DEB5}" type="slidenum">
              <a:rPr kumimoji="1" lang="ja-JP" altLang="en-US" smtClean="0"/>
            </a:fld>
            <a:endParaRPr kumimoji="1" lang="ja-JP" altLang="en-US"/>
          </a:p>
        </p:txBody>
      </p:sp>
      <p:sp>
        <p:nvSpPr>
          <p:cNvPr id="6" name="タイトル 1"/>
          <p:cNvSpPr>
            <a:spLocks noGrp="1"/>
          </p:cNvSpPr>
          <p:nvPr>
            <p:ph type="title" idx="4294967295"/>
          </p:nvPr>
        </p:nvSpPr>
        <p:spPr>
          <a:xfrm>
            <a:off x="654356" y="158448"/>
            <a:ext cx="10515600" cy="360293"/>
          </a:xfrm>
          <a:prstGeom prst="rect">
            <a:avLst/>
          </a:prstGeom>
        </p:spPr>
        <p:txBody>
          <a:bodyPr anchor="t">
            <a:noAutofit/>
          </a:bodyPr>
          <a:lstStyle/>
          <a:p>
            <a:pPr algn="l"/>
            <a:r>
              <a:rPr lang="zh-CN" altLang="ja-JP" dirty="0" err="1">
                <a:latin typeface="メイリオ" panose="020B0604030504040204" charset="-128"/>
                <a:ea typeface="メイリオ" panose="020B0604030504040204" charset="-128"/>
                <a:cs typeface="メイリオ" panose="020B0604030504040204" charset="-128"/>
              </a:rPr>
              <a:t>TeamSpirit </a:t>
            </a:r>
            <a:r>
              <a:rPr lang="zh-CN" altLang="en-US" dirty="0">
                <a:latin typeface="メイリオ" panose="020B0604030504040204" charset="-128"/>
                <a:ea typeface="メイリオ" panose="020B0604030504040204" charset="-128"/>
                <a:cs typeface="メイリオ" panose="020B0604030504040204" charset="-128"/>
              </a:rPr>
              <a:t>( </a:t>
            </a:r>
            <a:r>
              <a:rPr lang="zh-CN" altLang="ja-JP" dirty="0">
                <a:latin typeface="メイリオ" panose="020B0604030504040204" charset="-128"/>
                <a:ea typeface="メイリオ" panose="020B0604030504040204" charset="-128"/>
                <a:cs typeface="メイリオ" panose="020B0604030504040204" charset="-128"/>
              </a:rPr>
              <a:t>2/4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23" name="角丸四角形 22"/>
          <p:cNvSpPr/>
          <p:nvPr/>
        </p:nvSpPr>
        <p:spPr>
          <a:xfrm>
            <a:off x="654356" y="1817007"/>
            <a:ext cx="9247111" cy="582336"/>
          </a:xfrm>
          <a:prstGeom prst="roundRect">
            <a:avLst>
              <a:gd name="adj" fmla="val 1221"/>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chorCtr="0">
            <a:noAutofit/>
          </a:bodyPr>
          <a:lstStyle/>
          <a:p>
            <a:pPr marL="361950" indent="-361950" algn="just"/>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3.从</a:t>
            </a:r>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Team Spirit</a:t>
            </a:r>
            <a:r>
              <a:rPr lang="zh-CN" altLang="ja-JP" sz="1400" dirty="0">
                <a:solidFill>
                  <a:schemeClr val="tx1"/>
                </a:solidFill>
                <a:latin typeface="メイリオ" panose="020B0604030504040204" charset="-128"/>
                <a:ea typeface="メイリオ" panose="020B0604030504040204" charset="-128"/>
                <a:cs typeface="メイリオ" panose="020B0604030504040204" charset="-128"/>
              </a:rPr>
              <a:t>网站</a:t>
            </a:r>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登录</a:t>
            </a:r>
            <a:endParaRPr lang="en-US" altLang="ja-JP" sz="14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zh-CN" altLang="en-US" sz="1400" dirty="0">
                <a:solidFill>
                  <a:schemeClr val="tx1"/>
                </a:solidFill>
                <a:latin typeface="メイリオ" panose="020B0604030504040204" charset="-128"/>
                <a:ea typeface="メイリオ" panose="020B0604030504040204" charset="-128"/>
                <a:cs typeface="メイリオ" panose="020B0604030504040204" charset="-128"/>
              </a:rPr>
              <a:t>　　</a:t>
            </a:r>
            <a:r>
              <a:rPr lang="zh-CN" altLang="ja-JP" sz="1400" dirty="0">
                <a:hlinkClick r:id="rId1"/>
              </a:rPr>
              <a:t>https://www.teamspirit.com/ja-jp/</a:t>
            </a:r>
            <a:endParaRPr lang="en-US" altLang="ja-JP" sz="1400" dirty="0">
              <a:solidFill>
                <a:srgbClr val="FF0000"/>
              </a:solidFill>
              <a:latin typeface="メイリオ" panose="020B0604030504040204" charset="-128"/>
              <a:ea typeface="メイリオ" panose="020B0604030504040204" charset="-128"/>
              <a:cs typeface="メイリオ" panose="020B0604030504040204" charset="-128"/>
            </a:endParaRPr>
          </a:p>
        </p:txBody>
      </p:sp>
      <p:sp>
        <p:nvSpPr>
          <p:cNvPr id="25" name="正方形/長方形 24"/>
          <p:cNvSpPr/>
          <p:nvPr/>
        </p:nvSpPr>
        <p:spPr>
          <a:xfrm>
            <a:off x="654356" y="1817008"/>
            <a:ext cx="10515600" cy="4143281"/>
          </a:xfrm>
          <a:prstGeom prst="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pic>
        <p:nvPicPr>
          <p:cNvPr id="9" name="図 8"/>
          <p:cNvPicPr>
            <a:picLocks noChangeAspect="1"/>
          </p:cNvPicPr>
          <p:nvPr/>
        </p:nvPicPr>
        <p:blipFill>
          <a:blip r:embed="rId2"/>
          <a:stretch>
            <a:fillRect/>
          </a:stretch>
        </p:blipFill>
        <p:spPr>
          <a:xfrm>
            <a:off x="1047546" y="2724573"/>
            <a:ext cx="7590886" cy="2138846"/>
          </a:xfrm>
          <a:prstGeom prst="rect">
            <a:avLst/>
          </a:prstGeom>
        </p:spPr>
      </p:pic>
      <p:cxnSp>
        <p:nvCxnSpPr>
          <p:cNvPr id="20" name="カギ線コネクタ 19"/>
          <p:cNvCxnSpPr/>
          <p:nvPr/>
        </p:nvCxnSpPr>
        <p:spPr>
          <a:xfrm>
            <a:off x="6544646" y="3002435"/>
            <a:ext cx="2240205" cy="731957"/>
          </a:xfrm>
          <a:prstGeom prst="bentConnector3">
            <a:avLst>
              <a:gd name="adj1" fmla="val 50000"/>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角丸四角形 21"/>
          <p:cNvSpPr/>
          <p:nvPr/>
        </p:nvSpPr>
        <p:spPr>
          <a:xfrm>
            <a:off x="6314758" y="2747275"/>
            <a:ext cx="459776" cy="25516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
        <p:nvSpPr>
          <p:cNvPr id="31" name="四角形吹き出し 30"/>
          <p:cNvSpPr/>
          <p:nvPr/>
        </p:nvSpPr>
        <p:spPr>
          <a:xfrm>
            <a:off x="3850266" y="3327666"/>
            <a:ext cx="3335156" cy="510572"/>
          </a:xfrm>
          <a:prstGeom prst="wedgeRectCallout">
            <a:avLst>
              <a:gd name="adj1" fmla="val 28545"/>
              <a:gd name="adj2" fmla="val -118975"/>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r>
              <a:rPr lang="zh-CN" altLang="en-US" sz="1200" dirty="0">
                <a:solidFill>
                  <a:schemeClr val="tx1"/>
                </a:solidFill>
                <a:latin typeface="メイリオ" panose="020B0604030504040204" charset="-128"/>
                <a:ea typeface="メイリオ" panose="020B0604030504040204" charset="-128"/>
                <a:cs typeface="メイリオ" panose="020B0604030504040204" charset="-128"/>
              </a:rPr>
              <a:t>单击</a:t>
            </a:r>
            <a:r>
              <a:rPr lang="zh-CN"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200" dirty="0">
                <a:solidFill>
                  <a:schemeClr val="tx1"/>
                </a:solidFill>
                <a:latin typeface="メイリオ" panose="020B0604030504040204" charset="-128"/>
                <a:ea typeface="メイリオ" panose="020B0604030504040204" charset="-128"/>
                <a:cs typeface="メイリオ" panose="020B0604030504040204" charset="-128"/>
              </a:rPr>
              <a:t>登录</a:t>
            </a:r>
            <a:r>
              <a:rPr lang="zh-CN" altLang="ja-JP" sz="1200" dirty="0">
                <a:solidFill>
                  <a:schemeClr val="tx1"/>
                </a:solidFill>
                <a:latin typeface="メイリオ" panose="020B0604030504040204" charset="-128"/>
                <a:ea typeface="メイリオ" panose="020B0604030504040204" charset="-128"/>
                <a:cs typeface="メイリオ" panose="020B0604030504040204" charset="-128"/>
              </a:rPr>
              <a:t>]按钮。</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p:txBody>
      </p:sp>
      <p:pic>
        <p:nvPicPr>
          <p:cNvPr id="12" name="図 11"/>
          <p:cNvPicPr>
            <a:picLocks noChangeAspect="1"/>
          </p:cNvPicPr>
          <p:nvPr/>
        </p:nvPicPr>
        <p:blipFill>
          <a:blip r:embed="rId3"/>
          <a:stretch>
            <a:fillRect/>
          </a:stretch>
        </p:blipFill>
        <p:spPr>
          <a:xfrm>
            <a:off x="8812718" y="2724573"/>
            <a:ext cx="2318852" cy="2504149"/>
          </a:xfrm>
          <a:prstGeom prst="rect">
            <a:avLst/>
          </a:prstGeom>
        </p:spPr>
      </p:pic>
      <p:sp>
        <p:nvSpPr>
          <p:cNvPr id="18" name="角丸四角形 17"/>
          <p:cNvSpPr/>
          <p:nvPr/>
        </p:nvSpPr>
        <p:spPr>
          <a:xfrm>
            <a:off x="9060410" y="4308680"/>
            <a:ext cx="1804864" cy="29064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endParaRPr>
          </a:p>
        </p:txBody>
      </p:sp>
      <p:sp>
        <p:nvSpPr>
          <p:cNvPr id="32" name="四角形吹き出し 31"/>
          <p:cNvSpPr/>
          <p:nvPr/>
        </p:nvSpPr>
        <p:spPr>
          <a:xfrm>
            <a:off x="7758885" y="4966724"/>
            <a:ext cx="3106389" cy="510572"/>
          </a:xfrm>
          <a:prstGeom prst="wedgeRectCallout">
            <a:avLst>
              <a:gd name="adj1" fmla="val 19474"/>
              <a:gd name="adj2" fmla="val -124012"/>
            </a:avLst>
          </a:prstGeom>
          <a:solidFill>
            <a:srgbClr val="FFFFCC"/>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marL="361950" indent="-361950" algn="just"/>
            <a:r>
              <a:rPr lang="zh-CN" altLang="en-US" sz="1200" dirty="0">
                <a:solidFill>
                  <a:schemeClr val="tx1"/>
                </a:solidFill>
                <a:latin typeface="メイリオ" panose="020B0604030504040204" charset="-128"/>
                <a:ea typeface="メイリオ" panose="020B0604030504040204" charset="-128"/>
                <a:cs typeface="メイリオ" panose="020B0604030504040204" charset="-128"/>
              </a:rPr>
              <a:t>输入您的用户名和密码，</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a:p>
            <a:pPr marL="361950" indent="-361950" algn="just"/>
            <a:r>
              <a:rPr lang="zh-CN" altLang="en-US" sz="1200" dirty="0">
                <a:solidFill>
                  <a:schemeClr val="tx1"/>
                </a:solidFill>
                <a:latin typeface="メイリオ" panose="020B0604030504040204" charset="-128"/>
                <a:ea typeface="メイリオ" panose="020B0604030504040204" charset="-128"/>
                <a:cs typeface="メイリオ" panose="020B0604030504040204" charset="-128"/>
              </a:rPr>
              <a:t>单击</a:t>
            </a:r>
            <a:r>
              <a:rPr lang="zh-CN" altLang="ja-JP" sz="12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1200" dirty="0">
                <a:solidFill>
                  <a:schemeClr val="tx1"/>
                </a:solidFill>
                <a:latin typeface="メイリオ" panose="020B0604030504040204" charset="-128"/>
                <a:ea typeface="メイリオ" panose="020B0604030504040204" charset="-128"/>
                <a:cs typeface="メイリオ" panose="020B0604030504040204" charset="-128"/>
              </a:rPr>
              <a:t>登录</a:t>
            </a:r>
            <a:r>
              <a:rPr lang="zh-CN" altLang="ja-JP" sz="1200" dirty="0">
                <a:solidFill>
                  <a:schemeClr val="tx1"/>
                </a:solidFill>
                <a:latin typeface="メイリオ" panose="020B0604030504040204" charset="-128"/>
                <a:ea typeface="メイリオ" panose="020B0604030504040204" charset="-128"/>
                <a:cs typeface="メイリオ" panose="020B0604030504040204" charset="-128"/>
              </a:rPr>
              <a:t>]按钮。</a:t>
            </a:r>
            <a:endParaRPr lang="en-US" altLang="ja-JP" sz="12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en-US" dirty="0">
                <a:latin typeface="メイリオ" panose="020B0604030504040204" charset="-128"/>
                <a:ea typeface="メイリオ" panose="020B0604030504040204" charset="-128"/>
                <a:cs typeface="メイリオ" panose="020B0604030504040204" charset="-128"/>
              </a:rPr>
              <a:t>费用申请 ( </a:t>
            </a:r>
            <a:r>
              <a:rPr lang="zh-CN" altLang="ja-JP" dirty="0">
                <a:latin typeface="メイリオ" panose="020B0604030504040204" charset="-128"/>
                <a:ea typeface="メイリオ" panose="020B0604030504040204" charset="-128"/>
                <a:cs typeface="メイリオ" panose="020B0604030504040204" charset="-128"/>
              </a:rPr>
              <a:t>3/3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申请审批时，</a:t>
            </a:r>
            <a:r>
              <a:rPr lang="zh-CN" altLang="en-US" sz="2200" dirty="0">
                <a:latin typeface="メイリオ" panose="020B0604030504040204" charset="-128"/>
                <a:ea typeface="メイリオ" panose="020B0604030504040204" charset="-128"/>
                <a:cs typeface="メイリオ" panose="020B0604030504040204" charset="-128"/>
              </a:rPr>
              <a:t>点击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关联审批请求</a:t>
            </a:r>
            <a:r>
              <a:rPr lang="zh-CN" altLang="ja-JP" sz="2200" dirty="0">
                <a:latin typeface="メイリオ" panose="020B0604030504040204" charset="-128"/>
                <a:ea typeface="メイリオ" panose="020B0604030504040204" charset="-128"/>
                <a:cs typeface="メイリオ" panose="020B0604030504040204" charset="-128"/>
              </a:rPr>
              <a:t>] ，将显示审批搜索屏幕。</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您可以选择与您的申请相关的批准。</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pic>
        <p:nvPicPr>
          <p:cNvPr id="23" name="図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4926" y="2259525"/>
            <a:ext cx="2887130" cy="1927106"/>
          </a:xfrm>
          <a:prstGeom prst="rect">
            <a:avLst/>
          </a:prstGeom>
        </p:spPr>
      </p:pic>
      <p:sp>
        <p:nvSpPr>
          <p:cNvPr id="25" name="角丸四角形 24"/>
          <p:cNvSpPr/>
          <p:nvPr/>
        </p:nvSpPr>
        <p:spPr>
          <a:xfrm>
            <a:off x="2158239" y="2739056"/>
            <a:ext cx="956077" cy="26909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458" y="3369847"/>
            <a:ext cx="5696460" cy="2547198"/>
          </a:xfrm>
          <a:prstGeom prst="rect">
            <a:avLst/>
          </a:prstGeom>
          <a:ln>
            <a:solidFill>
              <a:schemeClr val="bg1">
                <a:lumMod val="50000"/>
              </a:schemeClr>
            </a:solidFill>
          </a:ln>
        </p:spPr>
      </p:pic>
      <p:cxnSp>
        <p:nvCxnSpPr>
          <p:cNvPr id="26" name="図形 119"/>
          <p:cNvCxnSpPr>
            <a:cxnSpLocks noChangeShapeType="1"/>
          </p:cNvCxnSpPr>
          <p:nvPr/>
        </p:nvCxnSpPr>
        <p:spPr bwMode="auto">
          <a:xfrm>
            <a:off x="2958128" y="3020671"/>
            <a:ext cx="1206330" cy="609250"/>
          </a:xfrm>
          <a:prstGeom prst="straightConnector1">
            <a:avLst/>
          </a:prstGeom>
          <a:noFill/>
          <a:ln w="9525" algn="ctr">
            <a:solidFill>
              <a:srgbClr val="FF0000"/>
            </a:solidFill>
            <a:round/>
            <a:tailEnd type="arrow" w="lg" len="lg"/>
          </a:ln>
        </p:spPr>
      </p:cxnSp>
      <p:sp>
        <p:nvSpPr>
          <p:cNvPr id="27" name="角丸四角形 26"/>
          <p:cNvSpPr/>
          <p:nvPr/>
        </p:nvSpPr>
        <p:spPr>
          <a:xfrm>
            <a:off x="4224801" y="3618581"/>
            <a:ext cx="4624335" cy="27313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8" name="線吹き出し 2 (枠付き) 27"/>
          <p:cNvSpPr/>
          <p:nvPr/>
        </p:nvSpPr>
        <p:spPr>
          <a:xfrm>
            <a:off x="7218862" y="2958401"/>
            <a:ext cx="3004457" cy="264677"/>
          </a:xfrm>
          <a:prstGeom prst="borderCallout2">
            <a:avLst>
              <a:gd name="adj1" fmla="val 103602"/>
              <a:gd name="adj2" fmla="val 3524"/>
              <a:gd name="adj3" fmla="val 165783"/>
              <a:gd name="adj4" fmla="val -7565"/>
              <a:gd name="adj5" fmla="val 250166"/>
              <a:gd name="adj6" fmla="val -2046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您可以通过指定条件搜索批准。</a:t>
            </a:r>
            <a:endParaRPr lang="zh-CN" altLang="en-US" sz="1000"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1" cstate="print"/>
          <a:srcRect l="21842" t="31568" r="3935"/>
          <a:stretch>
            <a:fillRect/>
          </a:stretch>
        </p:blipFill>
        <p:spPr>
          <a:xfrm>
            <a:off x="1220613" y="1490297"/>
            <a:ext cx="5586647" cy="2728618"/>
          </a:xfrm>
          <a:prstGeom prst="rect">
            <a:avLst/>
          </a:prstGeom>
          <a:ln>
            <a:solidFill>
              <a:schemeClr val="bg1">
                <a:lumMod val="65000"/>
              </a:schemeClr>
            </a:solidFill>
          </a:ln>
        </p:spPr>
      </p:pic>
      <p:sp>
        <p:nvSpPr>
          <p:cNvPr id="9" name="スライド番号プレースホルダー 8"/>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检查审批状态</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11" name="コンテンツ プレースホルダー 10"/>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您可以在费用结算界面查看审批状态。</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30" name="角丸四角形 29"/>
          <p:cNvSpPr/>
          <p:nvPr/>
        </p:nvSpPr>
        <p:spPr>
          <a:xfrm>
            <a:off x="6158943" y="1978282"/>
            <a:ext cx="519533" cy="23176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9" name="線吹き出し 2 (枠付き) 28"/>
          <p:cNvSpPr/>
          <p:nvPr/>
        </p:nvSpPr>
        <p:spPr>
          <a:xfrm>
            <a:off x="6860649" y="2246023"/>
            <a:ext cx="2365697" cy="1217167"/>
          </a:xfrm>
          <a:prstGeom prst="borderCallout2">
            <a:avLst>
              <a:gd name="adj1" fmla="val 8142"/>
              <a:gd name="adj2" fmla="val -1727"/>
              <a:gd name="adj3" fmla="val 8356"/>
              <a:gd name="adj4" fmla="val -9047"/>
              <a:gd name="adj5" fmla="val -2935"/>
              <a:gd name="adj6" fmla="val -16548"/>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状态旁边的链接将根据批准状态而变化。</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7" name="角丸四角形 36"/>
          <p:cNvSpPr/>
          <p:nvPr/>
        </p:nvSpPr>
        <p:spPr>
          <a:xfrm>
            <a:off x="6133477" y="3684996"/>
            <a:ext cx="4597189" cy="2176283"/>
          </a:xfrm>
          <a:prstGeom prst="roundRect">
            <a:avLst>
              <a:gd name="adj" fmla="val 1221"/>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您还可以通过单击状态旁边的链接来检查详细历史记录。</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如果您想取消申请</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点击</a:t>
            </a:r>
            <a:r>
              <a:rPr lang="zh-CN"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取消申请</a:t>
            </a:r>
            <a:r>
              <a:rPr lang="zh-CN" altLang="ja-JP" sz="800" dirty="0">
                <a:solidFill>
                  <a:schemeClr val="tx1"/>
                </a:solidFill>
                <a:latin typeface="メイリオ" panose="020B0604030504040204" charset="-128"/>
                <a:ea typeface="メイリオ" panose="020B0604030504040204" charset="-128"/>
                <a:cs typeface="メイリオ" panose="020B0604030504040204" charset="-128"/>
              </a:rPr>
              <a:t>]按钮，返回到申请前的状态。</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如果被拒绝</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・请更正内容并重新提交申请。</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5" name="Rectangle 3"/>
          <p:cNvSpPr>
            <a:spLocks noChangeArrowheads="1"/>
          </p:cNvSpPr>
          <p:nvPr/>
        </p:nvSpPr>
        <p:spPr bwMode="auto">
          <a:xfrm>
            <a:off x="2272832" y="6115625"/>
            <a:ext cx="7663867" cy="259928"/>
          </a:xfrm>
          <a:prstGeom prst="rect">
            <a:avLst/>
          </a:prstGeom>
          <a:solidFill>
            <a:schemeClr val="bg1"/>
          </a:solidFill>
          <a:ln w="38100">
            <a:solidFill>
              <a:srgbClr val="FF0000"/>
            </a:solidFill>
            <a:miter lim="800000"/>
          </a:ln>
        </p:spPr>
        <p:txBody>
          <a:bodyPr wrap="square" anchor="t">
            <a:noAutofit/>
          </a:bodyPr>
          <a:lstStyle/>
          <a:p>
            <a:r>
              <a:rPr lang="zh-CN" altLang="en-US" sz="1200" dirty="0">
                <a:latin typeface="メイリオ" panose="020B0604030504040204" charset="-128"/>
                <a:ea typeface="メイリオ" panose="020B0604030504040204" charset="-128"/>
                <a:cs typeface="メイリオ" panose="020B0604030504040204" charset="-128"/>
              </a:rPr>
              <a:t>- 当申请被批准或拒绝时，批准人将自动通过电子邮件通知申请人。</a:t>
            </a:r>
            <a:endParaRPr lang="zh-CN" altLang="en-US" sz="1200" dirty="0">
              <a:latin typeface="メイリオ" panose="020B0604030504040204" charset="-128"/>
              <a:ea typeface="メイリオ" panose="020B0604030504040204" charset="-128"/>
              <a:cs typeface="メイリオ" panose="020B0604030504040204" charset="-128"/>
            </a:endParaRPr>
          </a:p>
        </p:txBody>
      </p:sp>
      <p:sp>
        <p:nvSpPr>
          <p:cNvPr id="19" name="角丸四角形 18"/>
          <p:cNvSpPr/>
          <p:nvPr/>
        </p:nvSpPr>
        <p:spPr>
          <a:xfrm>
            <a:off x="1952697" y="1995945"/>
            <a:ext cx="622914" cy="196442"/>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20" name="線吹き出し 2 (枠付き) 19"/>
          <p:cNvSpPr/>
          <p:nvPr/>
        </p:nvSpPr>
        <p:spPr>
          <a:xfrm>
            <a:off x="2556561" y="2415736"/>
            <a:ext cx="1670808" cy="485227"/>
          </a:xfrm>
          <a:prstGeom prst="borderCallout2">
            <a:avLst>
              <a:gd name="adj1" fmla="val 8142"/>
              <a:gd name="adj2" fmla="val -1727"/>
              <a:gd name="adj3" fmla="val 8356"/>
              <a:gd name="adj4" fmla="val -9047"/>
              <a:gd name="adj5" fmla="val -44715"/>
              <a:gd name="adj6" fmla="val -1861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您还可以查看过去的申请详细信息。</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26" name="正方形/長方形 25"/>
          <p:cNvSpPr/>
          <p:nvPr/>
        </p:nvSpPr>
        <p:spPr>
          <a:xfrm>
            <a:off x="7522773" y="2682733"/>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...等待批准</a:t>
            </a:r>
            <a:endParaRPr lang="zh-CN" altLang="en-US" sz="800" dirty="0">
              <a:latin typeface="メイリオ" panose="020B0604030504040204" charset="-128"/>
              <a:ea typeface="メイリオ" panose="020B0604030504040204" charset="-128"/>
              <a:cs typeface="メイリオ" panose="020B0604030504040204" charset="-128"/>
            </a:endParaRPr>
          </a:p>
        </p:txBody>
      </p:sp>
      <p:sp>
        <p:nvSpPr>
          <p:cNvPr id="27" name="正方形/長方形 26"/>
          <p:cNvSpPr/>
          <p:nvPr/>
        </p:nvSpPr>
        <p:spPr>
          <a:xfrm>
            <a:off x="7512755" y="2900962"/>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···得到正式认可的</a:t>
            </a:r>
            <a:endParaRPr lang="zh-CN" altLang="en-US" sz="800" dirty="0">
              <a:latin typeface="メイリオ" panose="020B0604030504040204" charset="-128"/>
              <a:ea typeface="メイリオ" panose="020B0604030504040204" charset="-128"/>
              <a:cs typeface="メイリオ" panose="020B0604030504040204" charset="-128"/>
            </a:endParaRPr>
          </a:p>
        </p:txBody>
      </p:sp>
      <p:sp>
        <p:nvSpPr>
          <p:cNvPr id="28" name="正方形/長方形 27"/>
          <p:cNvSpPr/>
          <p:nvPr/>
        </p:nvSpPr>
        <p:spPr>
          <a:xfrm>
            <a:off x="7535447" y="3154982"/>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...被拒绝</a:t>
            </a:r>
            <a:endParaRPr lang="zh-CN" altLang="en-US" sz="800" dirty="0">
              <a:latin typeface="メイリオ" panose="020B0604030504040204" charset="-128"/>
              <a:ea typeface="メイリオ" panose="020B0604030504040204" charset="-128"/>
              <a:cs typeface="メイリオ" panose="020B0604030504040204" charset="-128"/>
            </a:endParaRPr>
          </a:p>
        </p:txBody>
      </p:sp>
      <p:pic>
        <p:nvPicPr>
          <p:cNvPr id="4" name="図 3"/>
          <p:cNvPicPr>
            <a:picLocks noChangeAspect="1"/>
          </p:cNvPicPr>
          <p:nvPr/>
        </p:nvPicPr>
        <p:blipFill rotWithShape="1">
          <a:blip r:embed="rId2" cstate="print"/>
          <a:srcRect l="86332" t="44060" r="4974" b="50551"/>
          <a:stretch>
            <a:fillRect/>
          </a:stretch>
        </p:blipFill>
        <p:spPr>
          <a:xfrm>
            <a:off x="6892638" y="2660645"/>
            <a:ext cx="695459" cy="228362"/>
          </a:xfrm>
          <a:prstGeom prst="rect">
            <a:avLst/>
          </a:prstGeom>
        </p:spPr>
      </p:pic>
      <p:pic>
        <p:nvPicPr>
          <p:cNvPr id="5" name="図 4"/>
          <p:cNvPicPr>
            <a:picLocks noChangeAspect="1"/>
          </p:cNvPicPr>
          <p:nvPr/>
        </p:nvPicPr>
        <p:blipFill rotWithShape="1">
          <a:blip r:embed="rId3" cstate="print"/>
          <a:srcRect l="76861" t="52143" r="17819" b="43938"/>
          <a:stretch>
            <a:fillRect/>
          </a:stretch>
        </p:blipFill>
        <p:spPr>
          <a:xfrm>
            <a:off x="7004030" y="3173205"/>
            <a:ext cx="528034" cy="206062"/>
          </a:xfrm>
          <a:prstGeom prst="rect">
            <a:avLst/>
          </a:prstGeom>
        </p:spPr>
      </p:pic>
      <p:pic>
        <p:nvPicPr>
          <p:cNvPr id="6" name="図 5"/>
          <p:cNvPicPr>
            <a:picLocks noChangeAspect="1"/>
          </p:cNvPicPr>
          <p:nvPr/>
        </p:nvPicPr>
        <p:blipFill rotWithShape="1">
          <a:blip r:embed="rId4" cstate="print"/>
          <a:srcRect l="92218" t="21412" r="2825" b="75658"/>
          <a:stretch>
            <a:fillRect/>
          </a:stretch>
        </p:blipFill>
        <p:spPr>
          <a:xfrm>
            <a:off x="6917464" y="2888730"/>
            <a:ext cx="678996" cy="250241"/>
          </a:xfrm>
          <a:prstGeom prst="rect">
            <a:avLst/>
          </a:prstGeom>
        </p:spPr>
      </p:pic>
      <p:pic>
        <p:nvPicPr>
          <p:cNvPr id="8" name="図 7"/>
          <p:cNvPicPr>
            <a:picLocks noChangeAspect="1"/>
          </p:cNvPicPr>
          <p:nvPr/>
        </p:nvPicPr>
        <p:blipFill rotWithShape="1">
          <a:blip r:embed="rId5" cstate="print"/>
          <a:srcRect l="25405" t="28328" r="13296" b="12795"/>
          <a:stretch>
            <a:fillRect/>
          </a:stretch>
        </p:blipFill>
        <p:spPr>
          <a:xfrm>
            <a:off x="6875904" y="3906017"/>
            <a:ext cx="3236318" cy="132515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打印申请详情</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打印</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按钮显示打印图像屏幕。</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打印到打印机</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按钮进行打印。</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25" name="Rectangle 3"/>
          <p:cNvSpPr>
            <a:spLocks noChangeArrowheads="1"/>
          </p:cNvSpPr>
          <p:nvPr/>
        </p:nvSpPr>
        <p:spPr bwMode="auto">
          <a:xfrm>
            <a:off x="1067293" y="4826940"/>
            <a:ext cx="3967604" cy="649732"/>
          </a:xfrm>
          <a:prstGeom prst="rect">
            <a:avLst/>
          </a:prstGeom>
          <a:solidFill>
            <a:schemeClr val="bg1"/>
          </a:solidFill>
          <a:ln w="9525">
            <a:solidFill>
              <a:schemeClr val="tx1"/>
            </a:solidFill>
            <a:miter lim="800000"/>
          </a:ln>
        </p:spPr>
        <p:txBody>
          <a:bodyPr wrap="square" anchor="t">
            <a:noAutofit/>
          </a:bodyPr>
          <a:lstStyle/>
          <a:p>
            <a:r>
              <a:rPr lang="zh-CN" altLang="en-US" sz="1200" dirty="0">
                <a:latin typeface="メイリオ" panose="020B0604030504040204" charset="-128"/>
                <a:ea typeface="メイリオ" panose="020B0604030504040204" charset="-128"/>
                <a:cs typeface="メイリオ" panose="020B0604030504040204" charset="-128"/>
              </a:rPr>
              <a:t>・申请审批后，如有需要，请将打印好的文件一并提交给审批人。如果您的费用包括需要收据的费用，请同时附上收据。</a:t>
            </a:r>
            <a:endParaRPr lang="zh-CN" altLang="en-US" sz="1200" dirty="0">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rotWithShape="1">
          <a:blip r:embed="rId1" cstate="print"/>
          <a:srcRect l="22608" t="23669" r="2675" b="34536"/>
          <a:stretch>
            <a:fillRect/>
          </a:stretch>
        </p:blipFill>
        <p:spPr>
          <a:xfrm>
            <a:off x="1067293" y="2197060"/>
            <a:ext cx="5427793" cy="2216431"/>
          </a:xfrm>
          <a:prstGeom prst="rect">
            <a:avLst/>
          </a:prstGeom>
          <a:ln>
            <a:solidFill>
              <a:schemeClr val="bg1">
                <a:lumMod val="65000"/>
              </a:schemeClr>
            </a:solidFill>
          </a:ln>
        </p:spPr>
      </p:pic>
      <p:sp>
        <p:nvSpPr>
          <p:cNvPr id="41" name="角丸四角形 40"/>
          <p:cNvSpPr/>
          <p:nvPr/>
        </p:nvSpPr>
        <p:spPr>
          <a:xfrm>
            <a:off x="3990463" y="2686087"/>
            <a:ext cx="304939" cy="181243"/>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12" name="図 11"/>
          <p:cNvPicPr>
            <a:picLocks noChangeAspect="1"/>
          </p:cNvPicPr>
          <p:nvPr/>
        </p:nvPicPr>
        <p:blipFill rotWithShape="1">
          <a:blip r:embed="rId2" cstate="print"/>
          <a:srcRect t="7088" b="3347"/>
          <a:stretch>
            <a:fillRect/>
          </a:stretch>
        </p:blipFill>
        <p:spPr>
          <a:xfrm>
            <a:off x="5912156" y="1783611"/>
            <a:ext cx="4458670" cy="4499625"/>
          </a:xfrm>
          <a:prstGeom prst="rect">
            <a:avLst/>
          </a:prstGeom>
          <a:ln>
            <a:solidFill>
              <a:schemeClr val="bg1">
                <a:lumMod val="75000"/>
              </a:schemeClr>
            </a:solidFill>
          </a:ln>
        </p:spPr>
      </p:pic>
      <p:cxnSp>
        <p:nvCxnSpPr>
          <p:cNvPr id="6" name="カギ線コネクタ 5"/>
          <p:cNvCxnSpPr>
            <a:stCxn id="41" idx="3"/>
          </p:cNvCxnSpPr>
          <p:nvPr/>
        </p:nvCxnSpPr>
        <p:spPr>
          <a:xfrm>
            <a:off x="4295402" y="2776709"/>
            <a:ext cx="1616754" cy="90621"/>
          </a:xfrm>
          <a:prstGeom prst="bentConnector3">
            <a:avLst>
              <a:gd name="adj1" fmla="val 2051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角丸四角形 15"/>
          <p:cNvSpPr/>
          <p:nvPr/>
        </p:nvSpPr>
        <p:spPr>
          <a:xfrm>
            <a:off x="5932093" y="1737453"/>
            <a:ext cx="762139" cy="320564"/>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0" y="3068707"/>
            <a:ext cx="7886700" cy="360293"/>
          </a:xfrm>
          <a:prstGeom prst="rect">
            <a:avLst/>
          </a:prstGeom>
        </p:spPr>
        <p:txBody>
          <a:bodyPr anchor="ctr">
            <a:normAutofit fontScale="90000"/>
          </a:bodyPr>
          <a:lstStyle/>
          <a:p>
            <a:r>
              <a:rPr lang="zh-CN" altLang="en-US" sz="2800" b="1" dirty="0">
                <a:latin typeface="メイリオ" panose="020B0604030504040204" charset="-128"/>
                <a:ea typeface="メイリオ" panose="020B0604030504040204" charset="-128"/>
                <a:cs typeface="メイリオ" panose="020B0604030504040204" charset="-128"/>
              </a:rPr>
              <a:t>6.工时结果（应用流程）</a:t>
            </a:r>
            <a:endParaRPr lang="zh-CN"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工时结果概览</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pPr marL="273050" lvl="1">
              <a:spcBef>
                <a:spcPts val="600"/>
              </a:spcBef>
              <a:buFont typeface="Wingdings" panose="05000000000000000000" pitchFamily="2" charset="2"/>
              <a:buChar char="l"/>
            </a:pPr>
            <a:r>
              <a:rPr lang="zh-CN" altLang="en-US" sz="2200" dirty="0"/>
              <a:t>每月工时结果屏幕显示每月工时结果和工作报告以及汇总信息的列表。</a:t>
            </a:r>
            <a:endParaRPr lang="en-US" altLang="ja-JP" sz="2200" dirty="0"/>
          </a:p>
          <a:p>
            <a:endParaRPr kumimoji="1" lang="en-US" altLang="ja-JP" dirty="0"/>
          </a:p>
          <a:p>
            <a:pPr marL="273050" lvl="1">
              <a:spcBef>
                <a:spcPts val="600"/>
              </a:spcBef>
              <a:buFont typeface="Wingdings" panose="05000000000000000000" pitchFamily="2" charset="2"/>
              <a:buChar char="l"/>
            </a:pPr>
            <a:r>
              <a:rPr lang="zh-CN" altLang="en-US" sz="2200" dirty="0">
                <a:latin typeface="メイリオ" panose="020B0604030504040204" charset="-128"/>
                <a:ea typeface="メイリオ" panose="020B0604030504040204" charset="-128"/>
                <a:cs typeface="メイリオ" panose="020B0604030504040204" charset="-128"/>
              </a:rPr>
              <a:t>本节解释了下面的每个步骤。</a:t>
            </a:r>
            <a:endParaRPr kumimoji="1" lang="en-US" altLang="ja-JP" dirty="0"/>
          </a:p>
          <a:p>
            <a:pPr lvl="1"/>
            <a:r>
              <a:rPr lang="zh-CN" altLang="en-US" sz="2200" dirty="0">
                <a:latin typeface="メイリオ" panose="020B0604030504040204" charset="-128"/>
                <a:ea typeface="メイリオ" panose="020B0604030504040204" charset="-128"/>
                <a:cs typeface="メイリオ" panose="020B0604030504040204" charset="-128"/>
              </a:rPr>
              <a:t>工时输入画面的读取方法</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关于工作计划中实际投入的工时</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关于申请工时结果核准</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检查审批状态</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关于打印申请详情</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1"/>
          <a:stretch>
            <a:fillRect/>
          </a:stretch>
        </p:blipFill>
        <p:spPr>
          <a:xfrm>
            <a:off x="1074817" y="2008621"/>
            <a:ext cx="5887958" cy="2992831"/>
          </a:xfrm>
          <a:prstGeom prst="rect">
            <a:avLst/>
          </a:prstGeom>
          <a:ln>
            <a:solidFill>
              <a:schemeClr val="bg1">
                <a:lumMod val="85000"/>
              </a:schemeClr>
            </a:solidFill>
          </a:ln>
        </p:spPr>
      </p:pic>
      <p:sp>
        <p:nvSpPr>
          <p:cNvPr id="8" name="スライド番号プレースホルダー 7"/>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工时绩效筛选</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10" name="コンテンツ プレースホルダー 9"/>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单击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工时结果</a:t>
            </a:r>
            <a:r>
              <a:rPr lang="zh-CN" altLang="ja-JP" sz="2200" dirty="0">
                <a:latin typeface="メイリオ" panose="020B0604030504040204" charset="-128"/>
                <a:ea typeface="メイリオ" panose="020B0604030504040204" charset="-128"/>
                <a:cs typeface="メイリオ" panose="020B0604030504040204" charset="-128"/>
              </a:rPr>
              <a:t>]选项卡即可显示它。</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将显示在时间报告屏幕上输入的工时列表。 单击按钮</a:t>
            </a:r>
            <a:endParaRPr lang="en-US" altLang="ja-JP" sz="2200" dirty="0">
              <a:latin typeface="メイリオ" panose="020B0604030504040204" charset="-128"/>
              <a:ea typeface="メイリオ" panose="020B0604030504040204" charset="-128"/>
              <a:cs typeface="メイリオ" panose="020B0604030504040204" charset="-128"/>
            </a:endParaRPr>
          </a:p>
          <a:p>
            <a:pPr marL="0" indent="0">
              <a:buNone/>
            </a:pPr>
            <a:r>
              <a:rPr lang="zh-CN" altLang="en-US" sz="2200" dirty="0">
                <a:latin typeface="メイリオ" panose="020B0604030504040204" charset="-128"/>
                <a:ea typeface="メイリオ" panose="020B0604030504040204" charset="-128"/>
                <a:cs typeface="メイリオ" panose="020B0604030504040204" charset="-128"/>
              </a:rPr>
              <a:t>然后您可以输入相应日期的工时数。</a:t>
            </a:r>
            <a:endParaRPr lang="en-US" altLang="ja-JP" sz="2200" dirty="0">
              <a:latin typeface="メイリオ" panose="020B0604030504040204" charset="-128"/>
              <a:ea typeface="メイリオ" panose="020B0604030504040204" charset="-128"/>
              <a:cs typeface="メイリオ" panose="020B0604030504040204" charset="-128"/>
            </a:endParaRPr>
          </a:p>
        </p:txBody>
      </p:sp>
      <p:sp>
        <p:nvSpPr>
          <p:cNvPr id="3" name="大波 2"/>
          <p:cNvSpPr/>
          <p:nvPr/>
        </p:nvSpPr>
        <p:spPr>
          <a:xfrm>
            <a:off x="1221591" y="4800133"/>
            <a:ext cx="6161768" cy="185739"/>
          </a:xfrm>
          <a:prstGeom prst="wav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角丸四角形 11"/>
          <p:cNvSpPr/>
          <p:nvPr/>
        </p:nvSpPr>
        <p:spPr>
          <a:xfrm flipH="1">
            <a:off x="4015385" y="2258783"/>
            <a:ext cx="395904" cy="208831"/>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6" name="図 5"/>
          <p:cNvPicPr>
            <a:picLocks noChangeAspect="1"/>
          </p:cNvPicPr>
          <p:nvPr/>
        </p:nvPicPr>
        <p:blipFill>
          <a:blip r:embed="rId2" cstate="print"/>
          <a:stretch>
            <a:fillRect/>
          </a:stretch>
        </p:blipFill>
        <p:spPr>
          <a:xfrm>
            <a:off x="8573921" y="1288936"/>
            <a:ext cx="283635" cy="298564"/>
          </a:xfrm>
          <a:prstGeom prst="rect">
            <a:avLst/>
          </a:prstGeom>
        </p:spPr>
      </p:pic>
      <p:sp>
        <p:nvSpPr>
          <p:cNvPr id="13" name="角丸四角形 12"/>
          <p:cNvSpPr/>
          <p:nvPr/>
        </p:nvSpPr>
        <p:spPr>
          <a:xfrm flipH="1">
            <a:off x="1547031" y="3383284"/>
            <a:ext cx="227645" cy="18771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4" name="図形 119"/>
          <p:cNvCxnSpPr>
            <a:cxnSpLocks noChangeShapeType="1"/>
            <a:stCxn id="13" idx="1"/>
            <a:endCxn id="11" idx="1"/>
          </p:cNvCxnSpPr>
          <p:nvPr/>
        </p:nvCxnSpPr>
        <p:spPr bwMode="auto">
          <a:xfrm>
            <a:off x="1774676" y="3477144"/>
            <a:ext cx="4256473" cy="1534506"/>
          </a:xfrm>
          <a:prstGeom prst="straightConnector1">
            <a:avLst/>
          </a:prstGeom>
          <a:noFill/>
          <a:ln w="9525" algn="ctr">
            <a:solidFill>
              <a:srgbClr val="FF0000"/>
            </a:solidFill>
            <a:round/>
            <a:tailEnd type="arrow" w="lg" len="lg"/>
          </a:ln>
        </p:spPr>
      </p:cxnSp>
      <p:pic>
        <p:nvPicPr>
          <p:cNvPr id="9" name="図 8"/>
          <p:cNvPicPr>
            <a:picLocks noChangeAspect="1"/>
          </p:cNvPicPr>
          <p:nvPr/>
        </p:nvPicPr>
        <p:blipFill>
          <a:blip r:embed="rId3"/>
          <a:stretch>
            <a:fillRect/>
          </a:stretch>
        </p:blipFill>
        <p:spPr>
          <a:xfrm>
            <a:off x="1074817" y="5001452"/>
            <a:ext cx="5887958" cy="1298814"/>
          </a:xfrm>
          <a:prstGeom prst="rect">
            <a:avLst/>
          </a:prstGeom>
          <a:ln>
            <a:solidFill>
              <a:schemeClr val="bg1">
                <a:lumMod val="85000"/>
              </a:schemeClr>
            </a:solidFill>
          </a:ln>
        </p:spPr>
      </p:pic>
      <p:pic>
        <p:nvPicPr>
          <p:cNvPr id="11" name="図 10"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1149" y="4061152"/>
            <a:ext cx="4252994" cy="1900996"/>
          </a:xfrm>
          <a:prstGeom prst="rect">
            <a:avLst/>
          </a:prstGeom>
          <a:ln>
            <a:solidFill>
              <a:schemeClr val="tx1"/>
            </a:solidFill>
          </a:ln>
        </p:spPr>
      </p:pic>
      <p:sp>
        <p:nvSpPr>
          <p:cNvPr id="16" name="線吹き出し 2 (枠付き) 15"/>
          <p:cNvSpPr/>
          <p:nvPr/>
        </p:nvSpPr>
        <p:spPr>
          <a:xfrm>
            <a:off x="8178056" y="2987348"/>
            <a:ext cx="1927969" cy="389424"/>
          </a:xfrm>
          <a:prstGeom prst="borderCallout2">
            <a:avLst>
              <a:gd name="adj1" fmla="val 99725"/>
              <a:gd name="adj2" fmla="val 47811"/>
              <a:gd name="adj3" fmla="val 194630"/>
              <a:gd name="adj4" fmla="val 47771"/>
              <a:gd name="adj5" fmla="val 267162"/>
              <a:gd name="adj6" fmla="val 1613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有关如何输入的信息</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请参阅</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P.25</a:t>
            </a:r>
            <a:r>
              <a:rPr lang="zh-CN" altLang="en-US" sz="1000" b="1" dirty="0">
                <a:solidFill>
                  <a:schemeClr val="tx1"/>
                </a:solidFill>
                <a:latin typeface="メイリオ" panose="020B0604030504040204" charset="-128"/>
                <a:ea typeface="メイリオ" panose="020B0604030504040204" charset="-128"/>
                <a:cs typeface="メイリオ" panose="020B0604030504040204" charset="-128"/>
              </a:rPr>
              <a:t>至</a:t>
            </a:r>
            <a:r>
              <a:rPr lang="zh-CN" altLang="ja-JP" sz="1000" b="1" dirty="0">
                <a:solidFill>
                  <a:schemeClr val="tx1"/>
                </a:solidFill>
                <a:latin typeface="メイリオ" panose="020B0604030504040204" charset="-128"/>
                <a:ea typeface="メイリオ" panose="020B0604030504040204" charset="-128"/>
                <a:cs typeface="メイリオ" panose="020B0604030504040204" charset="-128"/>
              </a:rPr>
              <a:t>P.27 。</a:t>
            </a:r>
            <a:endParaRPr lang="en-US" altLang="ja-JP" sz="1000" b="1" dirty="0">
              <a:solidFill>
                <a:schemeClr val="tx1"/>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1" cstate="print"/>
          <a:stretch>
            <a:fillRect/>
          </a:stretch>
        </p:blipFill>
        <p:spPr>
          <a:xfrm>
            <a:off x="1069810" y="5232084"/>
            <a:ext cx="7109226" cy="1062135"/>
          </a:xfrm>
          <a:prstGeom prst="rect">
            <a:avLst/>
          </a:prstGeom>
          <a:ln>
            <a:solidFill>
              <a:schemeClr val="bg1">
                <a:lumMod val="65000"/>
              </a:schemeClr>
            </a:solidFill>
          </a:ln>
        </p:spPr>
      </p:pic>
      <p:pic>
        <p:nvPicPr>
          <p:cNvPr id="4" name="図 3"/>
          <p:cNvPicPr>
            <a:picLocks noChangeAspect="1"/>
          </p:cNvPicPr>
          <p:nvPr/>
        </p:nvPicPr>
        <p:blipFill>
          <a:blip r:embed="rId2" cstate="print"/>
          <a:stretch>
            <a:fillRect/>
          </a:stretch>
        </p:blipFill>
        <p:spPr>
          <a:xfrm>
            <a:off x="1014549" y="2120007"/>
            <a:ext cx="5796016" cy="2484007"/>
          </a:xfrm>
          <a:prstGeom prst="rect">
            <a:avLst/>
          </a:prstGeom>
          <a:ln>
            <a:solidFill>
              <a:schemeClr val="bg1">
                <a:lumMod val="65000"/>
              </a:schemeClr>
            </a:solidFill>
          </a:ln>
        </p:spPr>
      </p:pic>
      <p:sp>
        <p:nvSpPr>
          <p:cNvPr id="5" name="スライド番号プレースホルダー 4"/>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工时结果申请</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9" name="コンテンツ プレースホルダー 8"/>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每月工时结果屏幕上的</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批准请求</a:t>
            </a:r>
            <a:r>
              <a:rPr lang="zh-CN" altLang="ja-JP" sz="2200" dirty="0">
                <a:latin typeface="メイリオ" panose="020B0604030504040204" charset="-128"/>
                <a:ea typeface="メイリオ" panose="020B0604030504040204" charset="-128"/>
                <a:cs typeface="メイリオ" panose="020B0604030504040204" charset="-128"/>
              </a:rPr>
              <a:t>]按钮</a:t>
            </a:r>
            <a:r>
              <a:rPr lang="zh-CN" altLang="en-US" sz="2200" dirty="0">
                <a:latin typeface="メイリオ" panose="020B0604030504040204" charset="-128"/>
                <a:ea typeface="メイリオ" panose="020B0604030504040204" charset="-128"/>
                <a:cs typeface="メイリオ" panose="020B0604030504040204" charset="-128"/>
              </a:rPr>
              <a:t>，显示申请对话框。</a:t>
            </a:r>
            <a:endParaRPr lang="zh-CN" altLang="en-US"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输入您的评论（可选）并</a:t>
            </a:r>
            <a:r>
              <a:rPr lang="zh-CN" altLang="en-US" sz="2200" dirty="0">
                <a:latin typeface="メイリオ" panose="020B0604030504040204" charset="-128"/>
                <a:ea typeface="メイリオ" panose="020B0604030504040204" charset="-128"/>
                <a:cs typeface="メイリオ" panose="020B0604030504040204" charset="-128"/>
              </a:rPr>
              <a:t>单击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应用</a:t>
            </a:r>
            <a:r>
              <a:rPr lang="zh-CN" altLang="ja-JP" sz="2200" dirty="0">
                <a:latin typeface="メイリオ" panose="020B0604030504040204" charset="-128"/>
                <a:ea typeface="メイリオ" panose="020B0604030504040204" charset="-128"/>
                <a:cs typeface="メイリオ" panose="020B0604030504040204" charset="-128"/>
              </a:rPr>
              <a:t>]按钮。</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41" name="角丸四角形 40"/>
          <p:cNvSpPr/>
          <p:nvPr/>
        </p:nvSpPr>
        <p:spPr>
          <a:xfrm>
            <a:off x="6281213" y="2444830"/>
            <a:ext cx="457373" cy="190935"/>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a:stCxn id="41" idx="2"/>
            <a:endCxn id="3" idx="1"/>
          </p:cNvCxnSpPr>
          <p:nvPr/>
        </p:nvCxnSpPr>
        <p:spPr bwMode="auto">
          <a:xfrm>
            <a:off x="6509900" y="2635765"/>
            <a:ext cx="958246" cy="808913"/>
          </a:xfrm>
          <a:prstGeom prst="straightConnector1">
            <a:avLst/>
          </a:prstGeom>
          <a:noFill/>
          <a:ln w="9525" algn="ctr">
            <a:solidFill>
              <a:srgbClr val="FF0000"/>
            </a:solidFill>
            <a:round/>
            <a:tailEnd type="arrow" w="lg" len="lg"/>
          </a:ln>
        </p:spPr>
      </p:cxnSp>
      <p:sp>
        <p:nvSpPr>
          <p:cNvPr id="19" name="テキスト ボックス 3"/>
          <p:cNvSpPr txBox="1">
            <a:spLocks noChangeArrowheads="1"/>
          </p:cNvSpPr>
          <p:nvPr/>
        </p:nvSpPr>
        <p:spPr bwMode="auto">
          <a:xfrm>
            <a:off x="1014549" y="4671031"/>
            <a:ext cx="4673074" cy="523220"/>
          </a:xfrm>
          <a:prstGeom prst="rect">
            <a:avLst/>
          </a:prstGeom>
          <a:noFill/>
          <a:ln w="9525">
            <a:noFill/>
            <a:miter lim="800000"/>
          </a:ln>
        </p:spPr>
        <p:txBody>
          <a:bodyPr wrap="none">
            <a:spAutoFit/>
          </a:bodyPr>
          <a:lstStyle/>
          <a:p>
            <a:r>
              <a:rPr lang="zh-CN" altLang="en-US" sz="1400" dirty="0">
                <a:latin typeface="メイリオ" panose="020B0604030504040204" charset="-128"/>
                <a:ea typeface="メイリオ" panose="020B0604030504040204" charset="-128"/>
                <a:cs typeface="メイリオ" panose="020B0604030504040204" charset="-128"/>
              </a:rPr>
              <a:t>提交申请后，状态将更改为“等待批准”。</a:t>
            </a:r>
            <a:endParaRPr lang="en-US" altLang="ja-JP" sz="1400" dirty="0">
              <a:latin typeface="メイリオ" panose="020B0604030504040204" charset="-128"/>
              <a:ea typeface="メイリオ" panose="020B0604030504040204" charset="-128"/>
              <a:cs typeface="メイリオ" panose="020B0604030504040204" charset="-128"/>
            </a:endParaRPr>
          </a:p>
          <a:p>
            <a:r>
              <a:rPr lang="zh-CN" altLang="en-US" sz="1400" dirty="0">
                <a:latin typeface="メイリオ" panose="020B0604030504040204" charset="-128"/>
                <a:ea typeface="メイリオ" panose="020B0604030504040204" charset="-128"/>
                <a:cs typeface="メイリオ" panose="020B0604030504040204" charset="-128"/>
              </a:rPr>
              <a:t>此外，您将无法再更改应用的工时结果。</a:t>
            </a:r>
            <a:endParaRPr lang="en-US" altLang="ja-JP" sz="1400" dirty="0">
              <a:latin typeface="メイリオ" panose="020B0604030504040204" charset="-128"/>
              <a:ea typeface="メイリオ" panose="020B0604030504040204" charset="-128"/>
              <a:cs typeface="メイリオ" panose="020B0604030504040204" charset="-128"/>
            </a:endParaRPr>
          </a:p>
        </p:txBody>
      </p:sp>
      <p:sp>
        <p:nvSpPr>
          <p:cNvPr id="16" name="角丸四角形 15"/>
          <p:cNvSpPr/>
          <p:nvPr/>
        </p:nvSpPr>
        <p:spPr>
          <a:xfrm>
            <a:off x="6899003" y="5637341"/>
            <a:ext cx="582477" cy="25161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3" cstate="print"/>
          <a:stretch>
            <a:fillRect/>
          </a:stretch>
        </p:blipFill>
        <p:spPr>
          <a:xfrm>
            <a:off x="7468146" y="2635764"/>
            <a:ext cx="3701810" cy="161782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1" cstate="print"/>
          <a:stretch>
            <a:fillRect/>
          </a:stretch>
        </p:blipFill>
        <p:spPr>
          <a:xfrm>
            <a:off x="1104837" y="1486824"/>
            <a:ext cx="6599621" cy="2856950"/>
          </a:xfrm>
          <a:prstGeom prst="rect">
            <a:avLst/>
          </a:prstGeom>
          <a:ln>
            <a:solidFill>
              <a:schemeClr val="bg1">
                <a:lumMod val="65000"/>
              </a:schemeClr>
            </a:solidFill>
          </a:ln>
        </p:spPr>
      </p:pic>
      <p:sp>
        <p:nvSpPr>
          <p:cNvPr id="5" name="スライド番号プレースホルダー 4"/>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检查审批状态</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8" name="コンテンツ プレースホルダー 7"/>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您可以在每月的工时结果屏幕上检查批准状态。</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30" name="角丸四角形 29"/>
          <p:cNvSpPr/>
          <p:nvPr/>
        </p:nvSpPr>
        <p:spPr>
          <a:xfrm>
            <a:off x="6539271" y="1843917"/>
            <a:ext cx="562017" cy="231769"/>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
        <p:nvSpPr>
          <p:cNvPr id="37" name="角丸四角形 36"/>
          <p:cNvSpPr/>
          <p:nvPr/>
        </p:nvSpPr>
        <p:spPr>
          <a:xfrm>
            <a:off x="4024008" y="3548445"/>
            <a:ext cx="4444079" cy="2202116"/>
          </a:xfrm>
          <a:prstGeom prst="roundRect">
            <a:avLst>
              <a:gd name="adj" fmla="val 1221"/>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t" anchorCtr="0"/>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您还可以通过单击状态按钮查看详细历史记录。</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如果您想取消申请</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点击</a:t>
            </a:r>
            <a:r>
              <a:rPr lang="zh-CN" altLang="ja-JP" sz="800"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取消申请</a:t>
            </a:r>
            <a:r>
              <a:rPr lang="zh-CN" altLang="ja-JP" sz="800" dirty="0">
                <a:solidFill>
                  <a:schemeClr val="tx1"/>
                </a:solidFill>
                <a:latin typeface="メイリオ" panose="020B0604030504040204" charset="-128"/>
                <a:ea typeface="メイリオ" panose="020B0604030504040204" charset="-128"/>
                <a:cs typeface="メイリオ" panose="020B0604030504040204" charset="-128"/>
              </a:rPr>
              <a:t>]按钮，返回到申请前的状态。</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　</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r>
              <a:rPr lang="zh-CN" altLang="en-US" sz="800" b="1" dirty="0">
                <a:solidFill>
                  <a:schemeClr val="tx1"/>
                </a:solidFill>
                <a:latin typeface="メイリオ" panose="020B0604030504040204" charset="-128"/>
                <a:ea typeface="メイリオ" panose="020B0604030504040204" charset="-128"/>
                <a:cs typeface="メイリオ" panose="020B0604030504040204" charset="-128"/>
              </a:rPr>
              <a:t>如果被拒绝</a:t>
            </a:r>
            <a:r>
              <a:rPr lang="zh-CN" altLang="ja-JP" sz="800" b="1" dirty="0">
                <a:solidFill>
                  <a:schemeClr val="tx1"/>
                </a:solidFill>
                <a:latin typeface="メイリオ" panose="020B0604030504040204" charset="-128"/>
                <a:ea typeface="メイリオ" panose="020B0604030504040204" charset="-128"/>
                <a:cs typeface="メイリオ" panose="020B0604030504040204" charset="-128"/>
              </a:rPr>
              <a:t>]</a:t>
            </a:r>
            <a:endParaRPr lang="zh-CN" altLang="ja-JP" sz="800" b="1" dirty="0">
              <a:solidFill>
                <a:schemeClr val="tx1"/>
              </a:solidFill>
              <a:latin typeface="メイリオ" panose="020B0604030504040204" charset="-128"/>
              <a:ea typeface="メイリオ" panose="020B0604030504040204" charset="-128"/>
              <a:cs typeface="メイリオ" panose="020B0604030504040204" charset="-128"/>
            </a:endParaRPr>
          </a:p>
          <a:p>
            <a:r>
              <a:rPr lang="zh-CN" altLang="en-US" sz="800" dirty="0">
                <a:solidFill>
                  <a:schemeClr val="tx1"/>
                </a:solidFill>
                <a:latin typeface="メイリオ" panose="020B0604030504040204" charset="-128"/>
                <a:ea typeface="メイリオ" panose="020B0604030504040204" charset="-128"/>
                <a:cs typeface="メイリオ" panose="020B0604030504040204" charset="-128"/>
              </a:rPr>
              <a:t>・请更正内容并重新提交申请。</a:t>
            </a:r>
            <a:endParaRPr lang="en-US" altLang="ja-JP" sz="8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5" name="Rectangle 3"/>
          <p:cNvSpPr>
            <a:spLocks noChangeArrowheads="1"/>
          </p:cNvSpPr>
          <p:nvPr/>
        </p:nvSpPr>
        <p:spPr bwMode="auto">
          <a:xfrm>
            <a:off x="2354198" y="6078726"/>
            <a:ext cx="6911793" cy="280346"/>
          </a:xfrm>
          <a:prstGeom prst="rect">
            <a:avLst/>
          </a:prstGeom>
          <a:solidFill>
            <a:schemeClr val="bg1"/>
          </a:solidFill>
          <a:ln w="38100">
            <a:solidFill>
              <a:srgbClr val="FF0000"/>
            </a:solidFill>
            <a:miter lim="800000"/>
          </a:ln>
        </p:spPr>
        <p:txBody>
          <a:bodyPr wrap="square" anchor="t">
            <a:noAutofit/>
          </a:bodyPr>
          <a:lstStyle/>
          <a:p>
            <a:r>
              <a:rPr lang="zh-CN" altLang="en-US" sz="1200" dirty="0">
                <a:latin typeface="メイリオ" panose="020B0604030504040204" charset="-128"/>
                <a:ea typeface="メイリオ" panose="020B0604030504040204" charset="-128"/>
                <a:cs typeface="メイリオ" panose="020B0604030504040204" charset="-128"/>
              </a:rPr>
              <a:t>- 当申请被批准或拒绝时，批准人将自动通过电子邮件通知申请人。</a:t>
            </a:r>
            <a:endParaRPr lang="zh-CN" altLang="en-US" sz="1200" dirty="0">
              <a:latin typeface="メイリオ" panose="020B0604030504040204" charset="-128"/>
              <a:ea typeface="メイリオ" panose="020B0604030504040204" charset="-128"/>
              <a:cs typeface="メイリオ" panose="020B0604030504040204" charset="-128"/>
            </a:endParaRPr>
          </a:p>
        </p:txBody>
      </p:sp>
      <p:grpSp>
        <p:nvGrpSpPr>
          <p:cNvPr id="19" name="グループ化 18"/>
          <p:cNvGrpSpPr/>
          <p:nvPr/>
        </p:nvGrpSpPr>
        <p:grpSpPr>
          <a:xfrm>
            <a:off x="8151383" y="2098322"/>
            <a:ext cx="1902196" cy="1298653"/>
            <a:chOff x="7103047" y="2303054"/>
            <a:chExt cx="1902196" cy="1298653"/>
          </a:xfrm>
        </p:grpSpPr>
        <p:sp>
          <p:nvSpPr>
            <p:cNvPr id="21" name="線吹き出し 2 (枠付き) 20"/>
            <p:cNvSpPr/>
            <p:nvPr/>
          </p:nvSpPr>
          <p:spPr>
            <a:xfrm>
              <a:off x="7103047" y="2303054"/>
              <a:ext cx="1902196" cy="1298653"/>
            </a:xfrm>
            <a:prstGeom prst="borderCallout2">
              <a:avLst>
                <a:gd name="adj1" fmla="val 8142"/>
                <a:gd name="adj2" fmla="val -1727"/>
                <a:gd name="adj3" fmla="val 8356"/>
                <a:gd name="adj4" fmla="val -9047"/>
                <a:gd name="adj5" fmla="val -2183"/>
                <a:gd name="adj6" fmla="val -69849"/>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000" dirty="0">
                  <a:solidFill>
                    <a:schemeClr val="tx1"/>
                  </a:solidFill>
                  <a:latin typeface="メイリオ" panose="020B0604030504040204" charset="-128"/>
                  <a:ea typeface="メイリオ" panose="020B0604030504040204" charset="-128"/>
                  <a:cs typeface="メイリオ" panose="020B0604030504040204" charset="-128"/>
                </a:rPr>
                <a:t>状态链接图标根据批准状态而变化。</a:t>
              </a:r>
              <a:endParaRPr lang="en-US" altLang="ja-JP" sz="1000" dirty="0">
                <a:solidFill>
                  <a:schemeClr val="tx1"/>
                </a:solidFill>
                <a:latin typeface="メイリオ" panose="020B0604030504040204" charset="-128"/>
                <a:ea typeface="メイリオ" panose="020B0604030504040204" charset="-128"/>
                <a:cs typeface="メイリオ" panose="020B0604030504040204" charset="-128"/>
              </a:endParaRPr>
            </a:p>
          </p:txBody>
        </p:sp>
        <p:sp>
          <p:nvSpPr>
            <p:cNvPr id="31" name="正方形/長方形 30"/>
            <p:cNvSpPr/>
            <p:nvPr/>
          </p:nvSpPr>
          <p:spPr>
            <a:xfrm>
              <a:off x="7915514" y="2755342"/>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...等待批准</a:t>
              </a:r>
              <a:endParaRPr lang="zh-CN" altLang="en-US" sz="800" dirty="0">
                <a:latin typeface="メイリオ" panose="020B0604030504040204" charset="-128"/>
                <a:ea typeface="メイリオ" panose="020B0604030504040204" charset="-128"/>
                <a:cs typeface="メイリオ" panose="020B0604030504040204" charset="-128"/>
              </a:endParaRPr>
            </a:p>
          </p:txBody>
        </p:sp>
        <p:sp>
          <p:nvSpPr>
            <p:cNvPr id="32" name="正方形/長方形 31"/>
            <p:cNvSpPr/>
            <p:nvPr/>
          </p:nvSpPr>
          <p:spPr>
            <a:xfrm>
              <a:off x="7905496" y="2973571"/>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···得到正式认可的</a:t>
              </a:r>
              <a:endParaRPr lang="zh-CN" altLang="en-US" sz="800" dirty="0">
                <a:latin typeface="メイリオ" panose="020B0604030504040204" charset="-128"/>
                <a:ea typeface="メイリオ" panose="020B0604030504040204" charset="-128"/>
                <a:cs typeface="メイリオ" panose="020B0604030504040204" charset="-128"/>
              </a:endParaRPr>
            </a:p>
          </p:txBody>
        </p:sp>
        <p:sp>
          <p:nvSpPr>
            <p:cNvPr id="33" name="正方形/長方形 32"/>
            <p:cNvSpPr/>
            <p:nvPr/>
          </p:nvSpPr>
          <p:spPr>
            <a:xfrm>
              <a:off x="7928188" y="3227591"/>
              <a:ext cx="919317" cy="216904"/>
            </a:xfrm>
            <a:prstGeom prst="rect">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800" dirty="0">
                  <a:latin typeface="メイリオ" panose="020B0604030504040204" charset="-128"/>
                  <a:ea typeface="メイリオ" panose="020B0604030504040204" charset="-128"/>
                  <a:cs typeface="メイリオ" panose="020B0604030504040204" charset="-128"/>
                </a:rPr>
                <a:t>...被拒绝</a:t>
              </a:r>
              <a:endParaRPr lang="zh-CN" altLang="en-US" sz="800" dirty="0">
                <a:latin typeface="メイリオ" panose="020B0604030504040204" charset="-128"/>
                <a:ea typeface="メイリオ" panose="020B0604030504040204" charset="-128"/>
                <a:cs typeface="メイリオ" panose="020B0604030504040204" charset="-128"/>
              </a:endParaRPr>
            </a:p>
          </p:txBody>
        </p:sp>
        <p:pic>
          <p:nvPicPr>
            <p:cNvPr id="34" name="図 33"/>
            <p:cNvPicPr>
              <a:picLocks noChangeAspect="1"/>
            </p:cNvPicPr>
            <p:nvPr/>
          </p:nvPicPr>
          <p:blipFill>
            <a:blip r:embed="rId2" cstate="print"/>
            <a:stretch>
              <a:fillRect/>
            </a:stretch>
          </p:blipFill>
          <p:spPr>
            <a:xfrm>
              <a:off x="7253188" y="3183132"/>
              <a:ext cx="787071" cy="285421"/>
            </a:xfrm>
            <a:prstGeom prst="rect">
              <a:avLst/>
            </a:prstGeom>
          </p:spPr>
        </p:pic>
        <p:pic>
          <p:nvPicPr>
            <p:cNvPr id="36" name="図 35"/>
            <p:cNvPicPr>
              <a:picLocks noChangeAspect="1"/>
            </p:cNvPicPr>
            <p:nvPr/>
          </p:nvPicPr>
          <p:blipFill>
            <a:blip r:embed="rId3" cstate="print"/>
            <a:stretch>
              <a:fillRect/>
            </a:stretch>
          </p:blipFill>
          <p:spPr>
            <a:xfrm>
              <a:off x="7272932" y="2701016"/>
              <a:ext cx="838200" cy="266700"/>
            </a:xfrm>
            <a:prstGeom prst="rect">
              <a:avLst/>
            </a:prstGeom>
          </p:spPr>
        </p:pic>
        <p:pic>
          <p:nvPicPr>
            <p:cNvPr id="38" name="図 37"/>
            <p:cNvPicPr>
              <a:picLocks noChangeAspect="1"/>
            </p:cNvPicPr>
            <p:nvPr/>
          </p:nvPicPr>
          <p:blipFill>
            <a:blip r:embed="rId4" cstate="print"/>
            <a:stretch>
              <a:fillRect/>
            </a:stretch>
          </p:blipFill>
          <p:spPr>
            <a:xfrm>
              <a:off x="7305370" y="2988832"/>
              <a:ext cx="790575" cy="190500"/>
            </a:xfrm>
            <a:prstGeom prst="rect">
              <a:avLst/>
            </a:prstGeom>
          </p:spPr>
        </p:pic>
      </p:grpSp>
      <p:pic>
        <p:nvPicPr>
          <p:cNvPr id="4" name="図 3"/>
          <p:cNvPicPr>
            <a:picLocks noChangeAspect="1"/>
          </p:cNvPicPr>
          <p:nvPr/>
        </p:nvPicPr>
        <p:blipFill>
          <a:blip r:embed="rId5" cstate="print"/>
          <a:stretch>
            <a:fillRect/>
          </a:stretch>
        </p:blipFill>
        <p:spPr>
          <a:xfrm>
            <a:off x="4475931" y="3859895"/>
            <a:ext cx="3206921" cy="1223694"/>
          </a:xfrm>
          <a:prstGeom prst="rect">
            <a:avLst/>
          </a:prstGeom>
          <a:ln>
            <a:solidFill>
              <a:schemeClr val="bg1">
                <a:lumMod val="65000"/>
              </a:schemeClr>
            </a:solid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1" cstate="print"/>
          <a:stretch>
            <a:fillRect/>
          </a:stretch>
        </p:blipFill>
        <p:spPr>
          <a:xfrm>
            <a:off x="1698480" y="2242986"/>
            <a:ext cx="5970467" cy="2584592"/>
          </a:xfrm>
          <a:prstGeom prst="rect">
            <a:avLst/>
          </a:prstGeom>
          <a:ln>
            <a:solidFill>
              <a:schemeClr val="bg1">
                <a:lumMod val="65000"/>
              </a:schemeClr>
            </a:solidFill>
          </a:ln>
        </p:spPr>
      </p:pic>
      <p:sp>
        <p:nvSpPr>
          <p:cNvPr id="6" name="スライド番号プレースホルダー 5"/>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打印申请详情</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9" name="コンテンツ プレースホルダー 8"/>
          <p:cNvSpPr>
            <a:spLocks noGrp="1"/>
          </p:cNvSpPr>
          <p:nvPr>
            <p:ph sz="quarter" idx="4294967295"/>
          </p:nvPr>
        </p:nvSpPr>
        <p:spPr>
          <a:xfrm>
            <a:off x="654357" y="824470"/>
            <a:ext cx="10944735" cy="5632966"/>
          </a:xfrm>
          <a:prstGeom prst="rect">
            <a:avLst/>
          </a:prstGeom>
        </p:spPr>
        <p:txBody>
          <a:bodyPr/>
          <a:lstStyle/>
          <a:p>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打印</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按钮显示打印图像屏幕。</a:t>
            </a:r>
            <a:endParaRPr lang="en-US" altLang="ja-JP" sz="2200" dirty="0">
              <a:latin typeface="メイリオ" panose="020B0604030504040204" charset="-128"/>
              <a:ea typeface="メイリオ" panose="020B0604030504040204" charset="-128"/>
              <a:cs typeface="メイリオ" panose="020B0604030504040204" charset="-128"/>
            </a:endParaRPr>
          </a:p>
          <a:p>
            <a:r>
              <a:rPr lang="zh-CN" altLang="en-US" sz="2200" dirty="0">
                <a:latin typeface="メイリオ" panose="020B0604030504040204" charset="-128"/>
                <a:ea typeface="メイリオ" panose="020B0604030504040204" charset="-128"/>
                <a:cs typeface="メイリオ" panose="020B0604030504040204" charset="-128"/>
              </a:rPr>
              <a:t>您可以通过单击</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打印到打印机</a:t>
            </a:r>
            <a:r>
              <a:rPr lang="zh-CN" altLang="ja-JP" sz="2200" dirty="0">
                <a:latin typeface="メイリオ" panose="020B0604030504040204" charset="-128"/>
                <a:ea typeface="メイリオ" panose="020B0604030504040204" charset="-128"/>
                <a:cs typeface="メイリオ" panose="020B0604030504040204" charset="-128"/>
              </a:rPr>
              <a:t>]按钮进行打印。</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dirty="0"/>
          </a:p>
        </p:txBody>
      </p:sp>
      <p:sp>
        <p:nvSpPr>
          <p:cNvPr id="41" name="角丸四角形 40"/>
          <p:cNvSpPr/>
          <p:nvPr/>
        </p:nvSpPr>
        <p:spPr>
          <a:xfrm>
            <a:off x="5812721" y="2577819"/>
            <a:ext cx="333302" cy="181426"/>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cxnSp>
        <p:nvCxnSpPr>
          <p:cNvPr id="15" name="図形 119"/>
          <p:cNvCxnSpPr>
            <a:cxnSpLocks noChangeShapeType="1"/>
            <a:stCxn id="41" idx="3"/>
          </p:cNvCxnSpPr>
          <p:nvPr/>
        </p:nvCxnSpPr>
        <p:spPr bwMode="auto">
          <a:xfrm flipV="1">
            <a:off x="6146024" y="2667512"/>
            <a:ext cx="248881" cy="1021"/>
          </a:xfrm>
          <a:prstGeom prst="straightConnector1">
            <a:avLst/>
          </a:prstGeom>
          <a:noFill/>
          <a:ln w="9525" algn="ctr">
            <a:solidFill>
              <a:srgbClr val="FF0000"/>
            </a:solidFill>
            <a:round/>
            <a:tailEnd type="arrow" w="lg" len="lg"/>
          </a:ln>
        </p:spPr>
      </p:cxnSp>
      <p:sp>
        <p:nvSpPr>
          <p:cNvPr id="16" name="大波 15"/>
          <p:cNvSpPr/>
          <p:nvPr/>
        </p:nvSpPr>
        <p:spPr>
          <a:xfrm>
            <a:off x="6416097" y="4331906"/>
            <a:ext cx="4123997" cy="145012"/>
          </a:xfrm>
          <a:prstGeom prst="wav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 name="図 2"/>
          <p:cNvPicPr>
            <a:picLocks noChangeAspect="1"/>
          </p:cNvPicPr>
          <p:nvPr/>
        </p:nvPicPr>
        <p:blipFill rotWithShape="1">
          <a:blip r:embed="rId2" cstate="print"/>
          <a:srcRect t="7892" r="3441" b="53055"/>
          <a:stretch>
            <a:fillRect/>
          </a:stretch>
        </p:blipFill>
        <p:spPr>
          <a:xfrm>
            <a:off x="6373716" y="2563178"/>
            <a:ext cx="4166379" cy="1794290"/>
          </a:xfrm>
          <a:prstGeom prst="rect">
            <a:avLst/>
          </a:prstGeom>
          <a:ln>
            <a:solidFill>
              <a:schemeClr val="bg1">
                <a:lumMod val="65000"/>
              </a:schemeClr>
            </a:solidFill>
          </a:ln>
        </p:spPr>
      </p:pic>
      <p:pic>
        <p:nvPicPr>
          <p:cNvPr id="4" name="図 3"/>
          <p:cNvPicPr>
            <a:picLocks noChangeAspect="1"/>
          </p:cNvPicPr>
          <p:nvPr/>
        </p:nvPicPr>
        <p:blipFill rotWithShape="1">
          <a:blip r:embed="rId3" cstate="print"/>
          <a:srcRect t="73540" r="3569"/>
          <a:stretch>
            <a:fillRect/>
          </a:stretch>
        </p:blipFill>
        <p:spPr>
          <a:xfrm>
            <a:off x="6394905" y="4476919"/>
            <a:ext cx="4145189" cy="1211103"/>
          </a:xfrm>
          <a:prstGeom prst="rect">
            <a:avLst/>
          </a:prstGeom>
          <a:ln>
            <a:solidFill>
              <a:schemeClr val="bg1">
                <a:lumMod val="65000"/>
              </a:schemeClr>
            </a:solidFill>
          </a:ln>
        </p:spPr>
      </p:pic>
      <p:sp>
        <p:nvSpPr>
          <p:cNvPr id="11" name="角丸四角形 10"/>
          <p:cNvSpPr/>
          <p:nvPr/>
        </p:nvSpPr>
        <p:spPr>
          <a:xfrm>
            <a:off x="6449742" y="2487106"/>
            <a:ext cx="751065" cy="272138"/>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4294967295"/>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4" name="フッター プレースホルダー 3"/>
          <p:cNvSpPr>
            <a:spLocks noGrp="1"/>
          </p:cNvSpPr>
          <p:nvPr>
            <p:ph type="ftr" sz="quarter" idx="3"/>
          </p:nvPr>
        </p:nvSpPr>
        <p:spPr>
          <a:xfrm>
            <a:off x="3628" y="6611257"/>
            <a:ext cx="4114800" cy="240844"/>
          </a:xfrm>
          <a:prstGeom prst="rect">
            <a:avLst/>
          </a:prstGeom>
        </p:spPr>
        <p:txBody>
          <a:bodyPr/>
          <a:lstStyle/>
          <a:p>
            <a:pPr algn="l"/>
            <a:r>
              <a:rPr kumimoji="1" lang="zh-CN" altLang="ja-JP" dirty="0">
                <a:solidFill>
                  <a:schemeClr val="tx1"/>
                </a:solidFill>
              </a:rPr>
              <a:t>版权所有 © TeamSpirit Inc. 保留所有权利。</a:t>
            </a:r>
            <a:endParaRPr kumimoji="1" lang="ja-JP" alt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1"/>
          </p:nvPr>
        </p:nvSpPr>
        <p:spPr>
          <a:xfrm>
            <a:off x="11301791" y="6486977"/>
            <a:ext cx="719667" cy="365125"/>
          </a:xfr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Autofit/>
          </a:bodyPr>
          <a:lstStyle/>
          <a:p>
            <a:r>
              <a:rPr lang="zh-CN" altLang="ja-JP" dirty="0">
                <a:latin typeface="メイリオ" panose="020B0604030504040204" charset="-128"/>
                <a:ea typeface="メイリオ" panose="020B0604030504040204" charset="-128"/>
                <a:cs typeface="メイリオ" panose="020B0604030504040204" charset="-128"/>
              </a:rPr>
              <a:t>TeamSpirit </a:t>
            </a:r>
            <a:r>
              <a:rPr lang="zh-CN" altLang="en-US" dirty="0">
                <a:latin typeface="メイリオ" panose="020B0604030504040204" charset="-128"/>
                <a:ea typeface="メイリオ" panose="020B0604030504040204" charset="-128"/>
                <a:cs typeface="メイリオ" panose="020B0604030504040204" charset="-128"/>
              </a:rPr>
              <a:t>( </a:t>
            </a:r>
            <a:r>
              <a:rPr lang="zh-CN" altLang="ja-JP" dirty="0">
                <a:latin typeface="メイリオ" panose="020B0604030504040204" charset="-128"/>
                <a:ea typeface="メイリオ" panose="020B0604030504040204" charset="-128"/>
                <a:cs typeface="メイリオ" panose="020B0604030504040204" charset="-128"/>
              </a:rPr>
              <a:t>3/4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6" name="コンテンツ プレースホルダー 5"/>
          <p:cNvSpPr>
            <a:spLocks noGrp="1"/>
          </p:cNvSpPr>
          <p:nvPr>
            <p:ph sz="quarter" idx="4294967295"/>
          </p:nvPr>
        </p:nvSpPr>
        <p:spPr>
          <a:xfrm>
            <a:off x="654357" y="824470"/>
            <a:ext cx="10944735" cy="5632966"/>
          </a:xfrm>
          <a:prstGeom prst="rect">
            <a:avLst/>
          </a:prstGeom>
        </p:spPr>
        <p:txBody>
          <a:bodyPr/>
          <a:lstStyle/>
          <a:p>
            <a:r>
              <a:rPr lang="zh-CN" altLang="en-US" sz="2200" dirty="0">
                <a:latin typeface="メイリオ" panose="020B0604030504040204" charset="-128"/>
                <a:ea typeface="メイリオ" panose="020B0604030504040204" charset="-128"/>
                <a:cs typeface="メイリオ" panose="020B0604030504040204" charset="-128"/>
              </a:rPr>
              <a:t>登录后，从屏幕左上角的应用程序启动器中</a:t>
            </a:r>
            <a:r>
              <a:rPr lang="zh-CN" altLang="en-US" sz="2200" dirty="0">
                <a:latin typeface="メイリオ" panose="020B0604030504040204" charset="-128"/>
                <a:ea typeface="メイリオ" panose="020B0604030504040204" charset="-128"/>
                <a:cs typeface="メイリオ" panose="020B0604030504040204" charset="-128"/>
              </a:rPr>
              <a:t>选择[ </a:t>
            </a:r>
            <a:r>
              <a:rPr lang="zh-CN" altLang="ja-JP" sz="2200" dirty="0" err="1">
                <a:latin typeface="メイリオ" panose="020B0604030504040204" charset="-128"/>
                <a:ea typeface="メイリオ" panose="020B0604030504040204" charset="-128"/>
                <a:cs typeface="メイリオ" panose="020B0604030504040204" charset="-128"/>
              </a:rPr>
              <a:t>TeamSpirit ]。</a:t>
            </a:r>
            <a:r>
              <a:rPr lang="zh-CN" altLang="en-US" sz="2200" dirty="0">
                <a:latin typeface="メイリオ" panose="020B0604030504040204" charset="-128"/>
                <a:ea typeface="メイリオ" panose="020B0604030504040204" charset="-128"/>
                <a:cs typeface="メイリオ" panose="020B0604030504040204" charset="-128"/>
              </a:rPr>
              <a:t>如果没有出现，请搜索。</a:t>
            </a:r>
            <a:endParaRPr lang="en-US" altLang="ja-JP" sz="2200" dirty="0">
              <a:latin typeface="メイリオ" panose="020B0604030504040204" charset="-128"/>
              <a:ea typeface="メイリオ" panose="020B0604030504040204" charset="-128"/>
              <a:cs typeface="メイリオ" panose="020B0604030504040204" charset="-128"/>
            </a:endParaRPr>
          </a:p>
          <a:p>
            <a:endParaRPr kumimoji="1" lang="ja-JP" altLang="en-US" sz="2400" dirty="0"/>
          </a:p>
        </p:txBody>
      </p:sp>
      <p:pic>
        <p:nvPicPr>
          <p:cNvPr id="4" name="図 3"/>
          <p:cNvPicPr>
            <a:picLocks noChangeAspect="1"/>
          </p:cNvPicPr>
          <p:nvPr/>
        </p:nvPicPr>
        <p:blipFill>
          <a:blip r:embed="rId1"/>
          <a:stretch>
            <a:fillRect/>
          </a:stretch>
        </p:blipFill>
        <p:spPr>
          <a:xfrm>
            <a:off x="1082573" y="1972074"/>
            <a:ext cx="10268216" cy="2373740"/>
          </a:xfrm>
          <a:prstGeom prst="rect">
            <a:avLst/>
          </a:prstGeom>
          <a:ln>
            <a:solidFill>
              <a:schemeClr val="tx1">
                <a:lumMod val="50000"/>
                <a:lumOff val="50000"/>
              </a:schemeClr>
            </a:solidFill>
          </a:ln>
        </p:spPr>
      </p:pic>
      <p:sp>
        <p:nvSpPr>
          <p:cNvPr id="12" name="角丸四角形 11"/>
          <p:cNvSpPr/>
          <p:nvPr/>
        </p:nvSpPr>
        <p:spPr>
          <a:xfrm>
            <a:off x="1090560" y="2220176"/>
            <a:ext cx="314268" cy="271887"/>
          </a:xfrm>
          <a:prstGeom prst="roundRect">
            <a:avLst>
              <a:gd name="adj" fmla="val 5327"/>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0"/>
          <a:lstStyle/>
          <a:p>
            <a:pPr algn="ctr"/>
            <a:endParaRPr lang="ja-JP" altLang="en-US" sz="1200" dirty="0">
              <a:solidFill>
                <a:schemeClr val="accent2">
                  <a:lumMod val="50000"/>
                </a:schemeClr>
              </a:solidFill>
              <a:latin typeface="メイリオ" panose="020B0604030504040204" charset="-128"/>
              <a:ea typeface="メイリオ" panose="020B0604030504040204" charset="-128"/>
              <a:cs typeface="メイリオ" panose="020B0604030504040204" charset="-128"/>
            </a:endParaRPr>
          </a:p>
        </p:txBody>
      </p:sp>
      <p:pic>
        <p:nvPicPr>
          <p:cNvPr id="3" name="図 2"/>
          <p:cNvPicPr>
            <a:picLocks noChangeAspect="1"/>
          </p:cNvPicPr>
          <p:nvPr/>
        </p:nvPicPr>
        <p:blipFill>
          <a:blip r:embed="rId2"/>
          <a:stretch>
            <a:fillRect/>
          </a:stretch>
        </p:blipFill>
        <p:spPr>
          <a:xfrm>
            <a:off x="1434266" y="3146163"/>
            <a:ext cx="9160030" cy="2389686"/>
          </a:xfrm>
          <a:prstGeom prst="rect">
            <a:avLst/>
          </a:prstGeom>
          <a:ln>
            <a:solidFill>
              <a:schemeClr val="tx1">
                <a:lumMod val="50000"/>
                <a:lumOff val="50000"/>
              </a:schemeClr>
            </a:solidFill>
          </a:ln>
        </p:spPr>
      </p:pic>
      <p:cxnSp>
        <p:nvCxnSpPr>
          <p:cNvPr id="11" name="直線矢印コネクタ 10"/>
          <p:cNvCxnSpPr/>
          <p:nvPr/>
        </p:nvCxnSpPr>
        <p:spPr>
          <a:xfrm>
            <a:off x="1267682" y="2492063"/>
            <a:ext cx="3999428" cy="91728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stCxn id="12" idx="2"/>
          </p:cNvCxnSpPr>
          <p:nvPr/>
        </p:nvCxnSpPr>
        <p:spPr>
          <a:xfrm>
            <a:off x="1247694" y="2492063"/>
            <a:ext cx="4848306" cy="26205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r>
              <a:rPr lang="zh-CN" altLang="ja-JP" dirty="0" err="1">
                <a:latin typeface="メイリオ" panose="020B0604030504040204" charset="-128"/>
                <a:ea typeface="メイリオ" panose="020B0604030504040204" charset="-128"/>
                <a:cs typeface="メイリオ" panose="020B0604030504040204" charset="-128"/>
              </a:rPr>
              <a:t>TeamSpirit </a:t>
            </a:r>
            <a:r>
              <a:rPr lang="zh-CN" altLang="en-US" dirty="0">
                <a:latin typeface="メイリオ" panose="020B0604030504040204" charset="-128"/>
                <a:ea typeface="メイリオ" panose="020B0604030504040204" charset="-128"/>
                <a:cs typeface="メイリオ" panose="020B0604030504040204" charset="-128"/>
              </a:rPr>
              <a:t>( </a:t>
            </a:r>
            <a:r>
              <a:rPr lang="zh-CN" altLang="ja-JP" dirty="0">
                <a:latin typeface="メイリオ" panose="020B0604030504040204" charset="-128"/>
                <a:ea typeface="メイリオ" panose="020B0604030504040204" charset="-128"/>
                <a:cs typeface="メイリオ" panose="020B0604030504040204" charset="-128"/>
              </a:rPr>
              <a:t>4/4 </a:t>
            </a:r>
            <a:r>
              <a:rPr lang="zh-CN" altLang="en-US" dirty="0">
                <a:latin typeface="メイリオ" panose="020B0604030504040204" charset="-128"/>
                <a:ea typeface="メイリオ" panose="020B0604030504040204" charset="-128"/>
                <a:cs typeface="メイリオ" panose="020B0604030504040204" charset="-128"/>
              </a:rPr>
              <a:t>)</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r>
              <a:rPr kumimoji="1" lang="zh-CN" altLang="en-US" sz="2200" dirty="0"/>
              <a:t>将显示主屏幕。</a:t>
            </a:r>
            <a:endParaRPr kumimoji="1" lang="zh-CN" altLang="en-US" sz="2200" dirty="0"/>
          </a:p>
        </p:txBody>
      </p:sp>
      <p:pic>
        <p:nvPicPr>
          <p:cNvPr id="4" name="図 3"/>
          <p:cNvPicPr>
            <a:picLocks noChangeAspect="1"/>
          </p:cNvPicPr>
          <p:nvPr/>
        </p:nvPicPr>
        <p:blipFill>
          <a:blip r:embed="rId1"/>
          <a:stretch>
            <a:fillRect/>
          </a:stretch>
        </p:blipFill>
        <p:spPr>
          <a:xfrm>
            <a:off x="1749731" y="1397815"/>
            <a:ext cx="8324850" cy="4486275"/>
          </a:xfrm>
          <a:prstGeom prst="rect">
            <a:avLst/>
          </a:prstGeom>
          <a:ln>
            <a:solidFill>
              <a:schemeClr val="bg1">
                <a:lumMod val="85000"/>
              </a:schemeClr>
            </a:solidFill>
          </a:ln>
        </p:spPr>
      </p:pic>
      <p:sp>
        <p:nvSpPr>
          <p:cNvPr id="8" name="Rectangle 3"/>
          <p:cNvSpPr>
            <a:spLocks noChangeArrowheads="1"/>
          </p:cNvSpPr>
          <p:nvPr/>
        </p:nvSpPr>
        <p:spPr bwMode="auto">
          <a:xfrm>
            <a:off x="1749730" y="5944833"/>
            <a:ext cx="8324849" cy="427844"/>
          </a:xfrm>
          <a:prstGeom prst="rect">
            <a:avLst/>
          </a:prstGeom>
          <a:solidFill>
            <a:schemeClr val="bg1"/>
          </a:solidFill>
          <a:ln w="38100">
            <a:solidFill>
              <a:srgbClr val="FF0000"/>
            </a:solidFill>
            <a:miter lim="800000"/>
          </a:ln>
        </p:spPr>
        <p:txBody>
          <a:bodyPr wrap="square" anchor="ctr">
            <a:noAutofit/>
          </a:bodyPr>
          <a:lstStyle/>
          <a:p>
            <a:r>
              <a:rPr lang="zh-CN" altLang="ja-JP" sz="1200" dirty="0">
                <a:latin typeface="メイリオ" panose="020B0604030504040204" charset="-128"/>
                <a:ea typeface="メイリオ" panose="020B0604030504040204" charset="-128"/>
                <a:cs typeface="メイリオ" panose="020B0604030504040204" charset="-128"/>
              </a:rPr>
              <a:t>*</a:t>
            </a:r>
            <a:r>
              <a:rPr lang="zh-CN" altLang="en-US" sz="1200" dirty="0">
                <a:latin typeface="メイリオ" panose="020B0604030504040204" charset="-128"/>
                <a:ea typeface="メイリオ" panose="020B0604030504040204" charset="-128"/>
                <a:cs typeface="メイリオ" panose="020B0604030504040204" charset="-128"/>
              </a:rPr>
              <a:t>菜单选项卡的显示内容根据您使用的菜单而有所不同。</a:t>
            </a:r>
            <a:endParaRPr lang="zh-CN" altLang="en-US" sz="1200"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2" name="タイトル 1"/>
          <p:cNvSpPr>
            <a:spLocks noGrp="1"/>
          </p:cNvSpPr>
          <p:nvPr>
            <p:ph type="title" idx="4294967295"/>
          </p:nvPr>
        </p:nvSpPr>
        <p:spPr>
          <a:xfrm>
            <a:off x="0" y="2962275"/>
            <a:ext cx="7886700" cy="466726"/>
          </a:xfrm>
          <a:prstGeom prst="rect">
            <a:avLst/>
          </a:prstGeom>
        </p:spPr>
        <p:txBody>
          <a:bodyPr anchor="ctr">
            <a:noAutofit/>
          </a:bodyPr>
          <a:lstStyle/>
          <a:p>
            <a:r>
              <a:rPr lang="zh-CN" altLang="en-US" sz="2800" b="1" dirty="0">
                <a:latin typeface="メイリオ" panose="020B0604030504040204" charset="-128"/>
                <a:ea typeface="メイリオ" panose="020B0604030504040204" charset="-128"/>
                <a:cs typeface="メイリオ" panose="020B0604030504040204" charset="-128"/>
              </a:rPr>
              <a:t>2.考勤管理（申请流程）</a:t>
            </a:r>
            <a:endParaRPr lang="zh-CN" altLang="en-US" sz="2800" b="1" dirty="0">
              <a:latin typeface="メイリオ" panose="020B0604030504040204" charset="-128"/>
              <a:ea typeface="メイリオ" panose="020B0604030504040204" charset="-128"/>
              <a:cs typeface="メイリオ" panose="020B060403050404020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654356" y="158448"/>
            <a:ext cx="10515600" cy="360293"/>
          </a:xfrm>
          <a:prstGeom prst="rect">
            <a:avLst/>
          </a:prstGeom>
        </p:spPr>
        <p:txBody>
          <a:bodyPr anchor="t">
            <a:normAutofit fontScale="90000"/>
          </a:bodyPr>
          <a:lstStyle/>
          <a:p>
            <a:pPr algn="l"/>
            <a:r>
              <a:rPr lang="zh-CN" altLang="en-US" dirty="0">
                <a:latin typeface="メイリオ" panose="020B0604030504040204" charset="-128"/>
                <a:ea typeface="メイリオ" panose="020B0604030504040204" charset="-128"/>
                <a:cs typeface="メイリオ" panose="020B0604030504040204" charset="-128"/>
              </a:rPr>
              <a:t>考勤管理概述</a:t>
            </a:r>
            <a:endParaRPr lang="zh-CN" altLang="en-US" dirty="0">
              <a:latin typeface="メイリオ" panose="020B0604030504040204" charset="-128"/>
              <a:ea typeface="メイリオ" panose="020B0604030504040204" charset="-128"/>
              <a:cs typeface="メイリオ" panose="020B0604030504040204" charset="-128"/>
            </a:endParaRPr>
          </a:p>
        </p:txBody>
      </p:sp>
      <p:sp>
        <p:nvSpPr>
          <p:cNvPr id="3" name="スライド番号プレースホルダー 2"/>
          <p:cNvSpPr>
            <a:spLocks noGrp="1"/>
          </p:cNvSpPr>
          <p:nvPr>
            <p:ph type="sldNum" sz="quarter" idx="11"/>
          </p:nvPr>
        </p:nvSpPr>
        <p:spPr>
          <a:xfrm>
            <a:off x="11301791" y="6486977"/>
            <a:ext cx="719667" cy="365125"/>
          </a:xfrm>
          <a:prstGeom prst="rect">
            <a:avLst/>
          </a:prstGeom>
        </p:spPr>
        <p:txBody>
          <a:bodyPr/>
          <a:lstStyle/>
          <a:p>
            <a:fld id="{037CE5B8-1E83-4767-B870-C861BFB8DEB5}" type="slidenum">
              <a:rPr kumimoji="1" lang="ja-JP" altLang="en-US" smtClean="0"/>
            </a:fld>
            <a:endParaRPr kumimoji="1" lang="ja-JP" altLang="en-US"/>
          </a:p>
        </p:txBody>
      </p:sp>
      <p:sp>
        <p:nvSpPr>
          <p:cNvPr id="5" name="コンテンツ プレースホルダー 4"/>
          <p:cNvSpPr>
            <a:spLocks noGrp="1"/>
          </p:cNvSpPr>
          <p:nvPr>
            <p:ph sz="quarter" idx="4294967295"/>
          </p:nvPr>
        </p:nvSpPr>
        <p:spPr>
          <a:xfrm>
            <a:off x="654357" y="824470"/>
            <a:ext cx="10944735" cy="5632966"/>
          </a:xfrm>
          <a:prstGeom prst="rect">
            <a:avLst/>
          </a:prstGeom>
        </p:spPr>
        <p:txBody>
          <a:bodyPr/>
          <a:lstStyle/>
          <a:p>
            <a:pPr marL="273050" lvl="1">
              <a:spcBef>
                <a:spcPts val="600"/>
              </a:spcBef>
              <a:buFont typeface="Wingdings" panose="05000000000000000000" pitchFamily="2" charset="2"/>
              <a:buChar char="l"/>
            </a:pPr>
            <a:r>
              <a:rPr lang="zh-CN" altLang="en-US" sz="2200" dirty="0"/>
              <a:t>您可以输入每天的出勤情况（起止时间和休息时间），并进行各种申请，例如休假请求和直接返回请求。</a:t>
            </a:r>
            <a:endParaRPr lang="en-US" altLang="ja-JP" sz="2200" dirty="0"/>
          </a:p>
          <a:p>
            <a:pPr marL="273050" lvl="1">
              <a:spcBef>
                <a:spcPts val="600"/>
              </a:spcBef>
              <a:buFont typeface="Wingdings" panose="05000000000000000000" pitchFamily="2" charset="2"/>
              <a:buChar char="l"/>
            </a:pPr>
            <a:endParaRPr lang="en-US" altLang="ja-JP" sz="2200" dirty="0"/>
          </a:p>
          <a:p>
            <a:pPr marL="273050" lvl="1">
              <a:spcBef>
                <a:spcPts val="600"/>
              </a:spcBef>
              <a:buFont typeface="Wingdings" panose="05000000000000000000" pitchFamily="2" charset="2"/>
              <a:buChar char="l"/>
            </a:pPr>
            <a:r>
              <a:rPr lang="zh-CN" altLang="en-US" sz="2200" dirty="0"/>
              <a:t>本节解释了下面的每个步骤。</a:t>
            </a:r>
            <a:endParaRPr lang="en-US" altLang="ja-JP" sz="2200" dirty="0"/>
          </a:p>
          <a:p>
            <a:pPr marL="273050" lvl="1">
              <a:spcBef>
                <a:spcPts val="600"/>
              </a:spcBef>
              <a:buFont typeface="Wingdings" panose="05000000000000000000" pitchFamily="2" charset="2"/>
              <a:buChar char="l"/>
            </a:pPr>
            <a:endParaRPr lang="en-US" altLang="ja-JP" sz="2200" dirty="0"/>
          </a:p>
          <a:p>
            <a:pPr lvl="1"/>
            <a:r>
              <a:rPr lang="zh-CN" altLang="en-US" sz="2200" dirty="0">
                <a:latin typeface="メイリオ" panose="020B0604030504040204" charset="-128"/>
                <a:ea typeface="メイリオ" panose="020B0604030504040204" charset="-128"/>
                <a:cs typeface="メイリオ" panose="020B0604030504040204" charset="-128"/>
              </a:rPr>
              <a:t>关于通过</a:t>
            </a:r>
            <a:r>
              <a:rPr lang="zh-CN" altLang="ja-JP" sz="2200" dirty="0">
                <a:latin typeface="メイリオ" panose="020B0604030504040204" charset="-128"/>
                <a:ea typeface="メイリオ" panose="020B0604030504040204" charset="-128"/>
                <a:cs typeface="メイリオ" panose="020B0604030504040204" charset="-128"/>
              </a:rPr>
              <a:t>网络时间记录器打卡上班/下班</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如何阅读工作时间表（考勤输入屏幕）</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关于</a:t>
            </a:r>
            <a:r>
              <a:rPr lang="zh-CN" altLang="en-US" sz="2200" dirty="0">
                <a:latin typeface="メイリオ" panose="020B0604030504040204" charset="-128"/>
                <a:ea typeface="メイリオ" panose="020B0604030504040204" charset="-128"/>
                <a:cs typeface="メイリオ" panose="020B0604030504040204" charset="-128"/>
              </a:rPr>
              <a:t>考勤审批申请</a:t>
            </a:r>
            <a:r>
              <a:rPr lang="zh-CN" altLang="ja-JP" sz="2200" dirty="0">
                <a:latin typeface="メイリオ" panose="020B0604030504040204" charset="-128"/>
                <a:ea typeface="メイリオ" panose="020B0604030504040204" charset="-128"/>
                <a:cs typeface="メイリオ" panose="020B0604030504040204" charset="-128"/>
              </a:rPr>
              <a:t>（</a:t>
            </a:r>
            <a:r>
              <a:rPr lang="zh-CN" altLang="en-US" sz="2200" dirty="0">
                <a:latin typeface="メイリオ" panose="020B0604030504040204" charset="-128"/>
                <a:ea typeface="メイリオ" panose="020B0604030504040204" charset="-128"/>
                <a:cs typeface="メイリオ" panose="020B0604030504040204" charset="-128"/>
              </a:rPr>
              <a:t>每日/每月</a:t>
            </a:r>
            <a:r>
              <a:rPr lang="zh-CN" altLang="ja-JP" sz="2200" dirty="0">
                <a:latin typeface="メイリオ" panose="020B0604030504040204" charset="-128"/>
                <a:ea typeface="メイリオ" panose="020B0604030504040204" charset="-128"/>
                <a:cs typeface="メイリオ" panose="020B0604030504040204" charset="-128"/>
              </a:rPr>
              <a:t>）</a:t>
            </a:r>
            <a:endParaRPr lang="en-US" altLang="ja-JP" sz="2200" dirty="0">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关于审批状态的确认</a:t>
            </a:r>
            <a:endParaRPr lang="en-US" altLang="ja-JP" sz="2200" dirty="0">
              <a:latin typeface="メイリオ" panose="020B0604030504040204" charset="-128"/>
              <a:ea typeface="メイリオ" panose="020B0604030504040204" charset="-128"/>
              <a:cs typeface="メイリオ" panose="020B0604030504040204" charset="-128"/>
            </a:endParaRPr>
          </a:p>
          <a:p>
            <a:pPr lvl="1"/>
            <a:r>
              <a:rPr lang="zh-CN" altLang="en-US" sz="2200" dirty="0">
                <a:latin typeface="メイリオ" panose="020B0604030504040204" charset="-128"/>
                <a:ea typeface="メイリオ" panose="020B0604030504040204" charset="-128"/>
                <a:cs typeface="メイリオ" panose="020B0604030504040204" charset="-128"/>
              </a:rPr>
              <a:t>查看月度总结、假期信息等的程序</a:t>
            </a:r>
            <a:endParaRPr lang="en-US" altLang="ja-JP" sz="2200" dirty="0">
              <a:latin typeface="メイリオ" panose="020B0604030504040204" charset="-128"/>
              <a:ea typeface="メイリオ" panose="020B0604030504040204" charset="-128"/>
              <a:cs typeface="メイリオ" panose="020B0604030504040204" charset="-128"/>
            </a:endParaRPr>
          </a:p>
          <a:p>
            <a:pPr marL="273050" lvl="1">
              <a:spcBef>
                <a:spcPts val="600"/>
              </a:spcBef>
              <a:buFont typeface="Wingdings" panose="05000000000000000000" pitchFamily="2" charset="2"/>
              <a:buChar char="l"/>
            </a:pPr>
            <a:endParaRPr lang="en-US" altLang="ja-JP" sz="2200" dirty="0"/>
          </a:p>
          <a:p>
            <a:pPr marL="273050" lvl="1">
              <a:spcBef>
                <a:spcPts val="600"/>
              </a:spcBef>
              <a:buFont typeface="Wingdings" panose="05000000000000000000" pitchFamily="2" charset="2"/>
              <a:buChar char="l"/>
            </a:pPr>
            <a:endParaRPr lang="en-US" altLang="ja-JP" sz="2200" dirty="0"/>
          </a:p>
          <a:p>
            <a:pPr marL="273050" lvl="1">
              <a:spcBef>
                <a:spcPts val="600"/>
              </a:spcBef>
              <a:buFont typeface="Wingdings" panose="05000000000000000000" pitchFamily="2" charset="2"/>
              <a:buChar char="l"/>
            </a:pPr>
            <a:endParaRPr lang="en-US" altLang="ja-JP" sz="2200" dirty="0"/>
          </a:p>
          <a:p>
            <a:pPr marL="273050" lvl="1">
              <a:spcBef>
                <a:spcPts val="600"/>
              </a:spcBef>
              <a:buFont typeface="Wingdings" panose="05000000000000000000" pitchFamily="2" charset="2"/>
              <a:buChar char="l"/>
            </a:pPr>
            <a:endParaRPr lang="en-US" altLang="ja-JP" sz="2200" dirty="0"/>
          </a:p>
          <a:p>
            <a:endParaRPr kumimoji="1" lang="ja-JP" alt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アース">
  <a:themeElements>
    <a:clrScheme name="アース">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アース">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solidFill>
          <a:schemeClr val="accent2">
            <a:lumMod val="40000"/>
            <a:lumOff val="60000"/>
          </a:schemeClr>
        </a:solidFill>
        <a:ln w="3175">
          <a:solidFill>
            <a:schemeClr val="accent2"/>
          </a:solidFill>
        </a:ln>
      </a:spPr>
      <a:bodyPr wrap="none" lIns="36000" rIns="36000" rtlCol="0" anchor="ctr" anchorCtr="0"/>
      <a:lstStyle>
        <a:defPPr algn="ctr">
          <a:defRPr sz="1200" dirty="0" smtClean="0">
            <a:solidFill>
              <a:schemeClr val="accent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none" rtlCol="0">
        <a:spAutoFit/>
      </a:bodyPr>
      <a:lstStyle>
        <a:defPPr>
          <a:defRPr dirty="0" smtClean="0">
            <a:latin typeface="メイリオ" panose="020B0604030504040204" charset="-128"/>
            <a:ea typeface="メイリオ" panose="020B0604030504040204" charset="-128"/>
            <a:cs typeface="メイリオ" panose="020B0604030504040204" charset="-128"/>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T a x C a t c h A l l   x m l n s = " 8 1 8 f 0 0 4 4 - 2 8 8 2 - 4 d c 2 - 8 c e 6 - 3 1 6 9 f a 4 9 8 8 3 2 "   x s i : n i l = " t r u e " / > < l c f 7 6 f 1 5 5 c e d 4 d d c b 4 0 9 7 1 3 4 f f 3 c 3 3 2 f   x m l n s = " 6 1 e 9 d d 8 9 - 3 4 0 4 - 4 f 4 e - 8 7 c 5 - b b 3 3 6 0 1 0 d 2 5 0 " > < T e r m s   x m l n s = " h t t p : / / s c h e m a s . m i c r o s o f t . c o m / o f f i c e / i n f o p a t h / 2 0 0 7 / P a r t n e r C o n t r o l s " > < / T e r m s > < / l c f 7 6 f 1 5 5 c e d 4 d d c b 4 0 9 7 1 3 4 f f 3 c 3 3 2 f > < / 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0�0�0�0�0�0"   m a : c o n t e n t T y p e I D = " 0 x 0 1 0 1 0 0 1 E 2 2 E F E F 0 1 2 3 6 0 4 9 A 5 E 8 B 5 9 C 2 F B C D 8 E C "   m a : c o n t e n t T y p e V e r s i o n = " 1 7 "   m a : c o n t e n t T y p e D e s c r i p t i o n = " �eW0D0�0�0�0�0�0�0�0\ObW0~0Y00"   m a : c o n t e n t T y p e S c o p e = " "   m a : v e r s i o n I D = " f c 6 b 0 a c 2 c f 3 a e 0 1 4 2 a 7 6 a 9 3 3 8 6 8 2 f a 3 f "   x m l n s : c t = " h t t p : / / s c h e m a s . m i c r o s o f t . c o m / o f f i c e / 2 0 0 6 / m e t a d a t a / c o n t e n t T y p e "   x m l n s : m a = " h t t p : / / s c h e m a s . m i c r o s o f t . c o m / o f f i c e / 2 0 0 6 / m e t a d a t a / p r o p e r t i e s / m e t a A t t r i b u t e s " >  
 < x s d : s c h e m a   t a r g e t N a m e s p a c e = " h t t p : / / s c h e m a s . m i c r o s o f t . c o m / o f f i c e / 2 0 0 6 / m e t a d a t a / p r o p e r t i e s "   m a : r o o t = " t r u e "   m a : f i e l d s I D = " d 7 c 6 3 c e 2 7 f 9 e 1 3 a 8 4 a 4 a d 4 4 9 5 0 f f 2 e e 8 "   n s 2 : _ = " "   n s 3 : _ = " "   x m l n s : x s d = " h t t p : / / w w w . w 3 . o r g / 2 0 0 1 / X M L S c h e m a "   x m l n s : x s = " h t t p : / / w w w . w 3 . o r g / 2 0 0 1 / X M L S c h e m a "   x m l n s : p = " h t t p : / / s c h e m a s . m i c r o s o f t . c o m / o f f i c e / 2 0 0 6 / m e t a d a t a / p r o p e r t i e s "   x m l n s : n s 2 = " 6 1 e 9 d d 8 9 - 3 4 0 4 - 4 f 4 e - 8 7 c 5 - b b 3 3 6 0 1 0 d 2 5 0 "   x m l n s : n s 3 = " 8 1 8 f 0 0 4 4 - 2 8 8 2 - 4 d c 2 - 8 c e 6 - 3 1 6 9 f a 4 9 8 8 3 2 " >  
 < x s d : i m p o r t   n a m e s p a c e = " 6 1 e 9 d d 8 9 - 3 4 0 4 - 4 f 4 e - 8 7 c 5 - b b 3 3 6 0 1 0 d 2 5 0 " / >  
 < x s d : i m p o r t   n a m e s p a c e = " 8 1 8 f 0 0 4 4 - 2 8 8 2 - 4 d c 2 - 8 c e 6 - 3 1 6 9 f a 4 9 8 8 3 2 " / >  
 < x s d : e l e m e n t   n a m e = " p r o p e r t i e s " >  
 < x s d : c o m p l e x T y p e >  
 < x s d : s e q u e n c e >  
 < x s d : e l e m e n t   n a m e = " d o c u m e n t M a n a g e m e n t " >  
 < x s d : c o m p l e x T y p e >  
 < x s d : a l l >  
 < x s d : e l e m e n t   r e f = " n s 2 : M e d i a S e r v i c e M e t a d a t a "   m i n O c c u r s = " 0 " / >  
 < x s d : e l e m e n t   r e f = " n s 2 : M e d i a S e r v i c e F a s t M e t a d a t a "   m i n O c c u r s = " 0 " / >  
 < x s d : e l e m e n t   r e f = " n s 2 : M e d i a S e r v i c e D a t e T a k e n "   m i n O c c u r s = " 0 " / >  
 < x s d : e l e m e n t   r e f = " n s 2 : M e d i a S e r v i c e A u t o T a g s "   m i n O c c u r s = " 0 " / >  
 < x s d : e l e m e n t   r e f = " n s 2 : M e d i a S e r v i c e O C R "   m i n O c c u r s = " 0 " / >  
 < x s d : e l e m e n t   r e f = " n s 2 : M e d i a S e r v i c e L o c a t i o n "   m i n O c c u r s = " 0 " / >  
 < x s d : e l e m e n t   r e f = " n s 3 : S h a r e d W i t h U s e r s "   m i n O c c u r s = " 0 " / >  
 < x s d : e l e m e n t   r e f = " n s 3 : S h a r e d W i t h D e t a i l s "   m i n O c c u r s = " 0 " / >  
 < x s d : e l e m e n t   r e f = " n s 2 : M e d i a S e r v i c e G e n e r a t i o n T i m e "   m i n O c c u r s = " 0 " / >  
 < x s d : e l e m e n t   r e f = " n s 2 : M e d i a S e r v i c e E v e n t H a s h C o d e "   m i n O c c u r s = " 0 " / >  
 < x s d : e l e m e n t   r e f = " n s 2 : M e d i a S e r v i c e A u t o K e y P o i n t s "   m i n O c c u r s = " 0 " / >  
 < x s d : e l e m e n t   r e f = " n s 2 : M e d i a S e r v i c e K e y P o i n t s "   m i n O c c u r s = " 0 " / >  
 < x s d : e l e m e n t   r e f = " n s 2 : M e d i a L e n g t h I n S e c o n d s "   m i n O c c u r s = " 0 " / >  
 < x s d : e l e m e n t   r e f = " n s 2 : l c f 7 6 f 1 5 5 c e d 4 d d c b 4 0 9 7 1 3 4 f f 3 c 3 3 2 f "   m i n O c c u r s = " 0 " / >  
 < x s d : e l e m e n t   r e f = " n s 3 : T a x C a t c h A l l "   m i n O c c u r s = " 0 " / >  
 < x s d : e l e m e n t   r e f = " n s 2 : M e d i a S e r v i c e O b j e c t D e t e c t o r V e r s i o n s "   m i n O c c u r s = " 0 " / >  
 < / x s d : a l l >  
 < / x s d : c o m p l e x T y p e >  
 < / x s d : e l e m e n t >  
 < / x s d : s e q u e n c e >  
 < / x s d : c o m p l e x T y p e >  
 < / x s d : e l e m e n t >  
 < / x s d : s c h e m a >  
 < x s d : s c h e m a   t a r g e t N a m e s p a c e = " 6 1 e 9 d d 8 9 - 3 4 0 4 - 4 f 4 e - 8 7 c 5 - b b 3 3 6 0 1 0 d 2 5 0 " 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d e s c r i p t i o n = " "   m a : h i d d e n = " t r u e "   m a : i n t e r n a l N a m e = " M e d i a S e r v i c e M e t a d a t a "   m a : r e a d O n l y = " t r u e " >  
 < x s d : s i m p l e T y p e >  
 < x s d : r e s t r i c t i o n   b a s e = " d m s : N o t e " / >  
 < / x s d : s i m p l e T y p e >  
 < / x s d : e l e m e n t >  
 < x s d : e l e m e n t   n a m e = " M e d i a S e r v i c e F a s t M e t a d a t a "   m a : i n d e x = " 9 "   n i l l a b l e = " t r u e "   m a : d i s p l a y N a m e = " M e d i a S e r v i c e F a s t M e t a d a t a "   m a : d e s c r i p t i o n = " "   m a : h i d d e n = " t r u e "   m a : i n t e r n a l N a m e = " M e d i a S e r v i c e F a s t M e t a d a t a "   m a : r e a d O n l y = " t r u e " >  
 < x s d : s i m p l e T y p e >  
 < x s d : r e s t r i c t i o n   b a s e = " d m s : N o t e " / >  
 < / x s d : s i m p l e T y p e >  
 < / x s d : e l e m e n t >  
 < x s d : e l e m e n t   n a m e = " M e d i a S e r v i c e D a t e T a k e n "   m a : i n d e x = " 1 0 "   n i l l a b l e = " t r u e "   m a : d i s p l a y N a m e = " M e d i a S e r v i c e D a t e T a k e n "   m a : d e s c r i p t i o n = " "   m a : h i d d e n = " t r u e "   m a : i n t e r n a l N a m e = " M e d i a S e r v i c e D a t e T a k e n "   m a : r e a d O n l y = " t r u e " >  
 < x s d : s i m p l e T y p e >  
 < x s d : r e s t r i c t i o n   b a s e = " d m s : T e x t " / >  
 < / x s d : s i m p l e T y p e >  
 < / x s d : e l e m e n t >  
 < x s d : e l e m e n t   n a m e = " M e d i a S e r v i c e A u t o T a g s "   m a : i n d e x = " 1 1 "   n i l l a b l e = " t r u e "   m a : d i s p l a y N a m e = " M e d i a S e r v i c e A u t o T a g s "   m a : d e s c r i p t i o n = " "   m a : i n t e r n a l N a m e = " M e d i a S e r v i c e A u t o T a g s "   m a : r e a d O n l y = " t r u e " >  
 < x s d : s i m p l e T y p e >  
 < x s d : r e s t r i c t i o n   b a s e = " d m s : T e x t " / >  
 < / x s d : s i m p l e T y p e >  
 < / x s d : e l e m e n t >  
 < x s d : e l e m e n t   n a m e = " M e d i a S e r v i c e O C R "   m a : i n d e x = " 1 2 "   n i l l a b l e = " t r u e "   m a : d i s p l a y N a m e = " M e d i a S e r v i c e O C R "   m a : i n t e r n a l N a m e = " M e d i a S e r v i c e O C R "   m a : r e a d O n l y = " t r u e " >  
 < x s d : s i m p l e T y p e >  
 < x s d : r e s t r i c t i o n   b a s e = " d m s : N o t e " >  
 < x s d : m a x L e n g t h   v a l u e = " 2 5 5 " / >  
 < / x s d : r e s t r i c t i o n >  
 < / x s d : s i m p l e T y p e >  
 < / x s d : e l e m e n t >  
 < x s d : e l e m e n t   n a m e = " M e d i a S e r v i c e L o c a t i o n "   m a : i n d e x = " 1 3 "   n i l l a b l e = " t r u e "   m a : d i s p l a y N a m e = " M e d i a S e r v i c e L o c a t i o n "   m a : i n t e r n a l N a m e = " M e d i a S e r v i c e L o c a t i o n "   m a : r e a d O n l y = " t r u e " >  
 < x s d : s i m p l e T y p e >  
 < x s d : r e s t r i c t i o n   b a s e = " d m s : T e x t " / >  
 < / x s d : s i m p l e T y p e >  
 < / x s d : e l e m e n t >  
 < x s d : e l e m e n t   n a m e = " M e d i a S e r v i c e G e n e r a t i o n T i m e "   m a : i n d e x = " 1 6 "   n i l l a b l e = " t r u e "   m a : d i s p l a y N a m e = " M e d i a S e r v i c e G e n e r a t i o n T i m e "   m a : h i d d e n = " t r u e "   m a : i n t e r n a l N a m e = " M e d i a S e r v i c e G e n e r a t i o n T i m e "   m a : r e a d O n l y = " t r u e " >  
 < x s d : s i m p l e T y p e >  
 < x s d : r e s t r i c t i o n   b a s e = " d m s : T e x t " / >  
 < / x s d : s i m p l e T y p e >  
 < / x s d : e l e m e n t >  
 < x s d : e l e m e n t   n a m e = " M e d i a S e r v i c e E v e n t H a s h C o d e "   m a : i n d e x = " 1 7 "   n i l l a b l e = " t r u e "   m a : d i s p l a y N a m e = " M e d i a S e r v i c e E v e n t H a s h C o d e "   m a : h i d d e n = " t r u e "   m a : i n t e r n a l N a m e = " M e d i a S e r v i c e E v e n t H a s h C o d e "   m a : r e a d O n l y = " t r u e " >  
 < x s d : s i m p l e T y p e >  
 < x s d : r e s t r i c t i o n   b a s e = " d m s : T e x t " / >  
 < / x s d : s i m p l e T y p e >  
 < / x s d : e l e m e n t >  
 < x s d : e l e m e n t   n a m e = " M e d i a S e r v i c e A u t o K e y P o i n t s "   m a : i n d e x = " 1 8 "   n i l l a b l e = " t r u e "   m a : d i s p l a y N a m e = " M e d i a S e r v i c e A u t o K e y P o i n t s "   m a : h i d d e n = " t r u e "   m a : i n t e r n a l N a m e = " M e d i a S e r v i c e A u t o K e y P o i n t s "   m a : r e a d O n l y = " t r u e " >  
 < x s d : s i m p l e T y p e >  
 < x s d : r e s t r i c t i o n   b a s e = " d m s : N o t e " / >  
 < / x s d : s i m p l e T y p e >  
 < / x s d : e l e m e n t >  
 < x s d : e l e m e n t   n a m e = " M e d i a S e r v i c e K e y P o i n t s "   m a : i n d e x = " 1 9 "   n i l l a b l e = " t r u e "   m a : d i s p l a y N a m e = " K e y P o i n t s "   m a : i n t e r n a l N a m e = " M e d i a S e r v i c e K e y P o i n t s "   m a : r e a d O n l y = " t r u e " >  
 < x s d : s i m p l e T y p e >  
 < x s d : r e s t r i c t i o n   b a s e = " d m s : N o t e " >  
 < x s d : m a x L e n g t h   v a l u e = " 2 5 5 " / >  
 < / x s d : r e s t r i c t i o n >  
 < / x s d : s i m p l e T y p e >  
 < / x s d : e l e m e n t >  
 < x s d : e l e m e n t   n a m e = " M e d i a L e n g t h I n S e c o n d s "   m a : i n d e x = " 2 0 "   n i l l a b l e = " t r u e "   m a : d i s p l a y N a m e = " M e d i a L e n g t h I n S e c o n d s "   m a : h i d d e n = " t r u e "   m a : i n t e r n a l N a m e = " M e d i a L e n g t h I n S e c o n d s "   m a : r e a d O n l y = " t r u e " >  
 < x s d : s i m p l e T y p e >  
 < x s d : r e s t r i c t i o n   b a s e = " d m s : U n k n o w n " / >  
 < / x s d : s i m p l e T y p e >  
 < / x s d : e l e m e n t >  
 < x s d : e l e m e n t   n a m e = " l c f 7 6 f 1 5 5 c e d 4 d d c b 4 0 9 7 1 3 4 f f 3 c 3 3 2 f "   m a : i n d e x = " 2 2 "   n i l l a b l e = " t r u e "   m a : t a x o n o m y = " t r u e "   m a : i n t e r n a l N a m e = " l c f 7 6 f 1 5 5 c e d 4 d d c b 4 0 9 7 1 3 4 f f 3 c 3 3 2 f "   m a : t a x o n o m y F i e l d N a m e = " M e d i a S e r v i c e I m a g e T a g s "   m a : d i s p l a y N a m e = " ;u�P�0�0"   m a : r e a d O n l y = " f a l s e "   m a : f i e l d I d = " { 5 c f 7 6 f 1 5 - 5 c e d - 4 d d c - b 4 0 9 - 7 1 3 4 f f 3 c 3 3 2 f } "   m a : t a x o n o m y M u l t i = " t r u e "   m a : s s p I d = " 1 3 4 7 b b 9 4 - 4 a 5 f - 4 8 4 6 - a 8 9 4 - 1 7 f 2 3 8 2 4 2 2 8 b "   m a : t e r m S e t I d = " 0 9 8 1 4 c d 3 - 5 6 8 e - f e 9 0 - 9 8 1 4 - 8 d 6 2 1 f f 8 f b 8 4 "   m a : a n c h o r I d = " f b a 5 4 f b 3 - c 3 e 1 - f e 8 1 - a 7 7 6 - c a 4 b 6 9 1 4 8 c 4 d "   m a : o p e n = " t r u e "   m a : i s K e y w o r d = " f a l s e " >  
 < x s d : c o m p l e x T y p e >  
 < x s d : s e q u e n c e >  
 < x s d : e l e m e n t   r e f = " p c : T e r m s "   m i n O c c u r s = " 0 "   m a x O c c u r s = " 1 " > < / x s d : e l e m e n t >  
 < / x s d : s e q u e n c e >  
 < / x s d : c o m p l e x T y p e >  
 < / x s d : e l e m e n t >  
 < x s d : e l e m e n t   n a m e = " M e d i a S e r v i c e O b j e c t D e t e c t o r V e r s i o n s "   m a : i n d e x = " 2 4 "   n i l l a b l e = " t r u e "   m a : d i s p l a y N a m e = " M e d i a S e r v i c e O b j e c t D e t e c t o r V e r s i o n s "   m a : d e s c r i p t i o n = " "   m a : h i d d e n = " t r u e "   m a : i n d e x e d = " t r u e "   m a : i n t e r n a l N a m e = " M e d i a S e r v i c e O b j e c t D e t e c t o r V e r s i o n s "   m a : r e a d O n l y = " t r u e " >  
 < x s d : s i m p l e T y p e >  
 < x s d : r e s t r i c t i o n   b a s e = " d m s : T e x t " / >  
 < / x s d : s i m p l e T y p e >  
 < / x s d : e l e m e n t >  
 < / x s d : s c h e m a >  
 < x s d : s c h e m a   t a r g e t N a m e s p a c e = " 8 1 8 f 0 0 4 4 - 2 8 8 2 - 4 d c 2 - 8 c e 6 - 3 1 6 9 f a 4 9 8 8 3 2 " 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qQ	g�vKb" 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qQ	g�vKbn0s�0}�`1X"   m a : i n t e r n a l N a m e = " S h a r e d W i t h D e t a i l s "   m a : r e a d O n l y = " t r u e " >  
 < x s d : s i m p l e T y p e >  
 < x s d : r e s t r i c t i o n   b a s e = " d m s : N o t e " >  
 < x s d : m a x L e n g t h   v a l u e = " 2 5 5 " / >  
 < / x s d : r e s t r i c t i o n >  
 < / x s d : s i m p l e T y p e >  
 < / x s d : e l e m e n t >  
 < x s d : e l e m e n t   n a m e = " T a x C a t c h A l l "   m a : i n d e x = " 2 3 "   n i l l a b l e = " t r u e "   m a : d i s p l a y N a m e = " T a x o n o m y   C a t c h   A l l   C o l u m n "   m a : h i d d e n = " t r u e "   m a : l i s t = " { 9 e 4 4 a 9 b 4 - 8 e a 2 - 4 b 0 d - a 2 2 4 - 2 b 7 a d f d 8 8 0 a d } "   m a : i n t e r n a l N a m e = " T a x C a t c h A l l "   m a : s h o w F i e l d = " C a t c h A l l D a t a "   m a : w e b = " 8 1 8 f 0 0 4 4 - 2 8 8 2 - 4 d c 2 - 8 c e 6 - 3 1 6 9 f a 4 9 8 8 3 2 " > 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0�0�0�0�0  �0�0�0" / >  
 < x s d : e l e m e n t   r e f = " d c : t i t l e "   m i n O c c u r s = " 0 "   m a x O c c u r s = " 1 "   m a : i n d e x = " 4 "   m a : d i s p l a y N a m e = " �0�0�0�0" / > 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3C5336A6-2F67-401B-9A4E-4E9DCB15E306}">
  <ds:schemaRefs/>
</ds:datastoreItem>
</file>

<file path=customXml/itemProps2.xml><?xml version="1.0" encoding="utf-8"?>
<ds:datastoreItem xmlns:ds="http://schemas.openxmlformats.org/officeDocument/2006/customXml" ds:itemID="{D960215E-D56A-4A94-83F8-18D9CEAFFF67}">
  <ds:schemaRefs/>
</ds:datastoreItem>
</file>

<file path=customXml/itemProps3.xml><?xml version="1.0" encoding="utf-8"?>
<ds:datastoreItem xmlns:ds="http://schemas.openxmlformats.org/officeDocument/2006/customXml" ds:itemID="{7DF13BC6-6240-4A7B-B52C-D003CC8F1EF3}">
  <ds:schemaRefs/>
</ds:datastoreItem>
</file>

<file path=docProps/app.xml><?xml version="1.0" encoding="utf-8"?>
<Properties xmlns="http://schemas.openxmlformats.org/officeDocument/2006/extended-properties" xmlns:vt="http://schemas.openxmlformats.org/officeDocument/2006/docPropsVTypes">
  <Template>テンプレート</Template>
  <TotalTime>0</TotalTime>
  <Words>6933</Words>
  <Application>WPS Presentation</Application>
  <PresentationFormat>ワイド画面</PresentationFormat>
  <Paragraphs>880</Paragraphs>
  <Slides>59</Slides>
  <Notes>55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59</vt:i4>
      </vt:variant>
    </vt:vector>
  </HeadingPairs>
  <TitlesOfParts>
    <vt:vector size="79" baseType="lpstr">
      <vt:lpstr>Arial</vt:lpstr>
      <vt:lpstr>ＭＳ Ｐゴシック</vt:lpstr>
      <vt:lpstr>Wingdings</vt:lpstr>
      <vt:lpstr>メイリオ</vt:lpstr>
      <vt:lpstr>Lucida Sans</vt:lpstr>
      <vt:lpstr>ＭＳ Ｐゴシック</vt:lpstr>
      <vt:lpstr>HG明朝E</vt:lpstr>
      <vt:lpstr>Bookman Old Style</vt:lpstr>
      <vt:lpstr>Wingdings 3</vt:lpstr>
      <vt:lpstr>AXIS Std UL</vt:lpstr>
      <vt:lpstr>Segoe Print</vt:lpstr>
      <vt:lpstr>Wingdings 3</vt:lpstr>
      <vt:lpstr>游ゴシック</vt:lpstr>
      <vt:lpstr>Arial Unicode MS</vt:lpstr>
      <vt:lpstr>Calibri</vt:lpstr>
      <vt:lpstr>SimSun</vt:lpstr>
      <vt:lpstr>Microsoft YaHei</vt:lpstr>
      <vt:lpstr>Arial Unicode MS</vt:lpstr>
      <vt:lpstr>Meiryo UI</vt:lpstr>
      <vt:lpstr>1_アース</vt:lpstr>
      <vt:lpstr>TeamSpirit 简单操作手册（用户版）  Salesforce Lightning Experience</vt:lpstr>
      <vt:lpstr>简易操作手册概述（用户版）</vt:lpstr>
      <vt:lpstr>1.从登录方式到菜单显示方式</vt:lpstr>
      <vt:lpstr>TeamSpirit ( 1/4 )</vt:lpstr>
      <vt:lpstr>TeamSpirit ( 2/4 )</vt:lpstr>
      <vt:lpstr>TeamSpirit ( 3/4 )</vt:lpstr>
      <vt:lpstr>TeamSpirit ( 4/4 )</vt:lpstr>
      <vt:lpstr>2.考勤管理（申请流程）</vt:lpstr>
      <vt:lpstr>考勤管理概述</vt:lpstr>
      <vt:lpstr>到达和出发的盖章</vt:lpstr>
      <vt:lpstr>工作列表屏幕</vt:lpstr>
      <vt:lpstr>日常应用（ 1/4 ）</vt:lpstr>
      <vt:lpstr>日常应用（ 2/4 ）</vt:lpstr>
      <vt:lpstr>日常应用（ 3/4 ）</vt:lpstr>
      <vt:lpstr>日常应用（ 4/4 ）</vt:lpstr>
      <vt:lpstr>每月申请</vt:lpstr>
      <vt:lpstr>检查审批状态</vt:lpstr>
      <vt:lpstr>显示通知</vt:lpstr>
      <vt:lpstr>确认个人设置 ( 1/2 )</vt:lpstr>
      <vt:lpstr>确认个人设置 ( 2/2 )</vt:lpstr>
      <vt:lpstr>假期信息</vt:lpstr>
      <vt:lpstr>每月总结</vt:lpstr>
      <vt:lpstr>3.时间报告</vt:lpstr>
      <vt:lpstr>时间报告概述</vt:lpstr>
      <vt:lpstr>时间报告屏幕</vt:lpstr>
      <vt:lpstr>输入实际工时</vt:lpstr>
      <vt:lpstr>工作分配 ( 1/2 )</vt:lpstr>
      <vt:lpstr>工作分配 ( 2/2 )</vt:lpstr>
      <vt:lpstr>输入费用 ( 1/4 )</vt:lpstr>
      <vt:lpstr>输入费用（ 2/4 ）</vt:lpstr>
      <vt:lpstr>输入费用（ 3/4 ）</vt:lpstr>
      <vt:lpstr>输入费用 ( 4/4 )</vt:lpstr>
      <vt:lpstr>4.提前申请（申请流程）</vt:lpstr>
      <vt:lpstr>提前申请概述</vt:lpstr>
      <vt:lpstr>预申请屏幕</vt:lpstr>
      <vt:lpstr>提前申请 ( 1 ) 出差/交通费用申请</vt:lpstr>
      <vt:lpstr>提前申请 ( 2 ) 会议/招待费用申请</vt:lpstr>
      <vt:lpstr>提前申请 ( 3 ) 一般费用申请</vt:lpstr>
      <vt:lpstr>预付款申请 ( 4 ) 预付款申请</vt:lpstr>
      <vt:lpstr>预申请费用结算 ( 1/2 )</vt:lpstr>
      <vt:lpstr>预申请费用结算 ( 2/2 )</vt:lpstr>
      <vt:lpstr>5.费用结算（申请流程）</vt:lpstr>
      <vt:lpstr>费用报销概览</vt:lpstr>
      <vt:lpstr>费用结算画面</vt:lpstr>
      <vt:lpstr>转账费用</vt:lpstr>
      <vt:lpstr>读取费用卡详细信息/从历史记录中读取</vt:lpstr>
      <vt:lpstr>阅读费用收据</vt:lpstr>
      <vt:lpstr>费用申请 ( 1/3 )</vt:lpstr>
      <vt:lpstr>费用申请 ( 2/3 )</vt:lpstr>
      <vt:lpstr>费用申请 ( 3/3 )</vt:lpstr>
      <vt:lpstr>检查审批状态</vt:lpstr>
      <vt:lpstr>打印申请详情</vt:lpstr>
      <vt:lpstr>6.工时结果（应用流程）</vt:lpstr>
      <vt:lpstr>工时结果概览</vt:lpstr>
      <vt:lpstr>工时绩效筛选</vt:lpstr>
      <vt:lpstr>工时结果申请</vt:lpstr>
      <vt:lpstr>检查审批状态</vt:lpstr>
      <vt:lpstr>打印申请详情</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チームスピリット 簡易操作マニュアル</dc:title>
  <dc:creator>DigitalCoast Inc.</dc:creator>
  <cp:lastModifiedBy>研修用</cp:lastModifiedBy>
  <cp:revision>901</cp:revision>
  <cp:lastPrinted>2016-07-13T03:00:00Z</cp:lastPrinted>
  <dcterms:created xsi:type="dcterms:W3CDTF">2011-12-10T10:25:00Z</dcterms:created>
  <dcterms:modified xsi:type="dcterms:W3CDTF">2024-09-06T05:00:53Z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0x010100F42E566E01C1CA48BF2DF7ABA6865CC2</vt:lpwstr>
  </property>
  <property fmtid="{D5CDD505-2E9C-101B-9397-08002B2CF9AE}" pid="3" name="IsMyDocuments">
    <vt:bool>true</vt:bool>
  </property>
  <property fmtid="{D5CDD505-2E9C-101B-9397-08002B2CF9AE}" pid="4" name="ICV">
    <vt:lpwstr>47FF0430C09C4BFC8F6963985B95F368_12</vt:lpwstr>
  </property>
  <property fmtid="{D5CDD505-2E9C-101B-9397-08002B2CF9AE}" pid="5" name="KSOProductBuildVer">
    <vt:lpwstr>1041-12.2.0.17562</vt:lpwstr>
  </property>
</Properties>
</file>